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84" r:id="rId2"/>
    <p:sldId id="285" r:id="rId3"/>
    <p:sldId id="31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/>
    <p:restoredTop sz="92598" autoAdjust="0"/>
  </p:normalViewPr>
  <p:slideViewPr>
    <p:cSldViewPr snapToGrid="0" snapToObjects="1">
      <p:cViewPr varScale="1">
        <p:scale>
          <a:sx n="131" d="100"/>
          <a:sy n="131" d="100"/>
        </p:scale>
        <p:origin x="1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09347-1563-D04C-9141-79A4C96F6D11}" type="datetimeFigureOut">
              <a:rPr lang="en-US" smtClean="0"/>
              <a:t>6/20/21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42FB3-68CF-A743-9122-6CCEE71E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9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4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8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3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6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1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9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012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JCSDA_transp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913431" y="-1"/>
            <a:ext cx="1224000" cy="1224000"/>
          </a:xfrm>
          <a:prstGeom prst="rect">
            <a:avLst/>
          </a:prstGeom>
          <a:effectLst>
            <a:outerShdw blurRad="50800" dist="2032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8103-557B-4D4D-B75E-486DAE7A7F73}" type="datetimeFigureOut">
              <a:rPr lang="en-US" smtClean="0"/>
              <a:t>6/20/21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3740-6ED1-F845-93BD-27C684B2C9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7771088" cy="105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76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932158"/>
            <a:ext cx="7772400" cy="1667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2400" dirty="0"/>
              <a:t>Joint Center for Satellite Data Assimilation (JCSDA)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21 </a:t>
            </a:r>
            <a:r>
              <a:rPr lang="mr-IN" sz="2400" dirty="0"/>
              <a:t>–</a:t>
            </a:r>
            <a:r>
              <a:rPr lang="en-US" sz="2400" dirty="0"/>
              <a:t> 25 June 2021</a:t>
            </a:r>
          </a:p>
          <a:p>
            <a:pPr>
              <a:lnSpc>
                <a:spcPct val="130000"/>
              </a:lnSpc>
            </a:pPr>
            <a:r>
              <a:rPr lang="en-US" sz="2800" dirty="0" err="1"/>
              <a:t>academy.jcsda.org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832" y="4787613"/>
            <a:ext cx="6365818" cy="19875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62867" y="1214709"/>
            <a:ext cx="8357313" cy="154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2"/>
                </a:solidFill>
              </a:rPr>
              <a:t>Joint Effort for Data assimilation Integration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JEDI Academy</a:t>
            </a:r>
          </a:p>
        </p:txBody>
      </p:sp>
    </p:spTree>
    <p:extLst>
      <p:ext uri="{BB962C8B-B14F-4D97-AF65-F5344CB8AC3E}">
        <p14:creationId xmlns:p14="http://schemas.microsoft.com/office/powerpoint/2010/main" val="320515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2" y="1"/>
            <a:ext cx="7597557" cy="91855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JEDI Academy?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3869" y="1786812"/>
            <a:ext cx="8371853" cy="371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JEDI Academy is aimed at code developers and users: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Not a DA training course</a:t>
            </a:r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Not a training course for a finished, operational product (yet)</a:t>
            </a:r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For people to contribute efficiently to the code/project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Should be interactive: practical sessions and ask questions</a:t>
            </a:r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endParaRPr lang="en-US" sz="2400" dirty="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Based on JEDI-FV3 release 1.1: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		https://</a:t>
            </a:r>
            <a:r>
              <a:rPr lang="en-US" sz="2400" dirty="0" err="1"/>
              <a:t>www.jcsda.org</a:t>
            </a:r>
            <a:r>
              <a:rPr lang="en-US" sz="2400" dirty="0"/>
              <a:t>/jedi-fv3-release</a:t>
            </a:r>
          </a:p>
        </p:txBody>
      </p:sp>
    </p:spTree>
    <p:extLst>
      <p:ext uri="{BB962C8B-B14F-4D97-AF65-F5344CB8AC3E}">
        <p14:creationId xmlns:p14="http://schemas.microsoft.com/office/powerpoint/2010/main" val="216788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2" y="1"/>
            <a:ext cx="7597557" cy="91855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JEDI Academy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3869" y="1678256"/>
            <a:ext cx="83718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During this JEDI Academy, you will learn:</a:t>
            </a:r>
          </a:p>
          <a:p>
            <a:endParaRPr lang="en-US" sz="2400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The main high level concepts behind JEDI</a:t>
            </a:r>
          </a:p>
          <a:p>
            <a:pPr>
              <a:buClr>
                <a:schemeClr val="tx2"/>
              </a:buClr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work within an observation operator (UFO)</a:t>
            </a:r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work with QC procedures (Observation filters)</a:t>
            </a:r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endParaRPr lang="en-US" sz="2400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work collaboratively in the JEDI environment</a:t>
            </a:r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endParaRPr lang="en-US" dirty="0"/>
          </a:p>
          <a:p>
            <a:pPr marL="342900" indent="-342900">
              <a:buClr>
                <a:schemeClr val="tx2"/>
              </a:buClr>
              <a:buFont typeface="Lucida Grande"/>
              <a:buChar char="-"/>
            </a:pPr>
            <a:r>
              <a:rPr lang="en-US" sz="2400" dirty="0"/>
              <a:t>To use a light-saber and contribute to code development and code sprints </a:t>
            </a:r>
          </a:p>
        </p:txBody>
      </p:sp>
    </p:spTree>
    <p:extLst>
      <p:ext uri="{BB962C8B-B14F-4D97-AF65-F5344CB8AC3E}">
        <p14:creationId xmlns:p14="http://schemas.microsoft.com/office/powerpoint/2010/main" val="34529735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6470</TotalTime>
  <Words>154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Lucida Grande</vt:lpstr>
      <vt:lpstr>1_Office Theme</vt:lpstr>
      <vt:lpstr>PowerPoint Presentation</vt:lpstr>
      <vt:lpstr>What is the JEDI Academy?</vt:lpstr>
      <vt:lpstr>JEDI Academy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Effort for Data assimilation Integration (JEDI)</dc:title>
  <dc:creator>Yannick</dc:creator>
  <cp:lastModifiedBy>Microsoft Office User</cp:lastModifiedBy>
  <cp:revision>195</cp:revision>
  <dcterms:created xsi:type="dcterms:W3CDTF">2017-03-29T21:24:21Z</dcterms:created>
  <dcterms:modified xsi:type="dcterms:W3CDTF">2021-06-21T03:01:46Z</dcterms:modified>
</cp:coreProperties>
</file>