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</p:sldMasterIdLst>
  <p:notesMasterIdLst>
    <p:notesMasterId r:id="rId5"/>
  </p:notesMasterIdLst>
  <p:sldIdLst>
    <p:sldId id="307" r:id="rId2"/>
    <p:sldId id="314" r:id="rId3"/>
    <p:sldId id="315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8B6CE0-99C9-4972-9613-910CC52C2769}">
  <a:tblStyle styleId="{588B6CE0-99C9-4972-9613-910CC52C2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663ECC-8C5C-4C5F-A1C8-A0C30C73B1C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A968D-58A5-474B-8968-2E6848825F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56"/>
    <p:restoredTop sz="93764" autoAdjust="0"/>
  </p:normalViewPr>
  <p:slideViewPr>
    <p:cSldViewPr snapToGrid="0">
      <p:cViewPr varScale="1">
        <p:scale>
          <a:sx n="90" d="100"/>
          <a:sy n="90" d="100"/>
        </p:scale>
        <p:origin x="216" y="1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296479" y="4953432"/>
            <a:ext cx="2895600" cy="1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/>
              <a:t>JEDI Academy, June, 2021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701040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 Academy, June, 2021</a:t>
            </a:r>
            <a:endParaRPr lang="en-US"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30617" y="4767263"/>
            <a:ext cx="2256183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 Academy, June, 2021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 Academy, June, 2021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 Academy, June, 2021</a:t>
            </a:r>
            <a:endParaRPr dirty="0"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 Academy, June, 2021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 Academy, June, 2021</a:t>
            </a: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463788" y="1371592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8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 Academy, June, 2021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794925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4863038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IODA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JEDI Academy, June, 2021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5" y="0"/>
            <a:ext cx="1144210" cy="114421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F613D3C-AAA3-0046-AC71-0F4AB4668997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499"/>
          </a:xfrm>
        </p:grpSpPr>
        <p:sp>
          <p:nvSpPr>
            <p:cNvPr id="6" name="Google Shape;360;p62">
              <a:extLst>
                <a:ext uri="{FF2B5EF4-FFF2-40B4-BE49-F238E27FC236}">
                  <a16:creationId xmlns:a16="http://schemas.microsoft.com/office/drawing/2014/main" id="{9498DF8D-A5E2-ED41-93CB-1BF1E1A1EA96}"/>
                </a:ext>
              </a:extLst>
            </p:cNvPr>
            <p:cNvSpPr/>
            <p:nvPr/>
          </p:nvSpPr>
          <p:spPr>
            <a:xfrm>
              <a:off x="0" y="0"/>
              <a:ext cx="9144000" cy="514349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2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61;p62">
              <a:extLst>
                <a:ext uri="{FF2B5EF4-FFF2-40B4-BE49-F238E27FC236}">
                  <a16:creationId xmlns:a16="http://schemas.microsoft.com/office/drawing/2014/main" id="{577762EC-ACA9-5543-B25C-3FF5FB424632}"/>
                </a:ext>
              </a:extLst>
            </p:cNvPr>
            <p:cNvSpPr/>
            <p:nvPr/>
          </p:nvSpPr>
          <p:spPr>
            <a:xfrm>
              <a:off x="3285580" y="1420062"/>
              <a:ext cx="2571750" cy="548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Tx/>
                <a:buNone/>
                <a:tabLst/>
                <a:defRPr/>
              </a:pPr>
              <a:b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362;p62" descr="full_disk_ahi_true_color_20150819070000 (1).jpg">
              <a:extLst>
                <a:ext uri="{FF2B5EF4-FFF2-40B4-BE49-F238E27FC236}">
                  <a16:creationId xmlns:a16="http://schemas.microsoft.com/office/drawing/2014/main" id="{7D470B43-04AF-C343-9CFF-432B49A5683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37417" b="24276"/>
            <a:stretch/>
          </p:blipFill>
          <p:spPr>
            <a:xfrm>
              <a:off x="5896429" y="1287723"/>
              <a:ext cx="3218998" cy="38557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535F85-09F0-6147-889F-B01A04914F69}"/>
                </a:ext>
              </a:extLst>
            </p:cNvPr>
            <p:cNvGrpSpPr/>
            <p:nvPr/>
          </p:nvGrpSpPr>
          <p:grpSpPr>
            <a:xfrm>
              <a:off x="1976708" y="0"/>
              <a:ext cx="5189495" cy="1604016"/>
              <a:chOff x="4130080" y="-69517"/>
              <a:chExt cx="6919326" cy="2160367"/>
            </a:xfrm>
          </p:grpSpPr>
          <p:sp>
            <p:nvSpPr>
              <p:cNvPr id="11" name="Google Shape;363;p62">
                <a:extLst>
                  <a:ext uri="{FF2B5EF4-FFF2-40B4-BE49-F238E27FC236}">
                    <a16:creationId xmlns:a16="http://schemas.microsoft.com/office/drawing/2014/main" id="{05748B7A-29F4-4F41-A0F9-23364ABF9EE6}"/>
                  </a:ext>
                </a:extLst>
              </p:cNvPr>
              <p:cNvSpPr/>
              <p:nvPr/>
            </p:nvSpPr>
            <p:spPr>
              <a:xfrm>
                <a:off x="4150413" y="492897"/>
                <a:ext cx="900201" cy="915633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11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" name="Google Shape;365;p62">
                <a:extLst>
                  <a:ext uri="{FF2B5EF4-FFF2-40B4-BE49-F238E27FC236}">
                    <a16:creationId xmlns:a16="http://schemas.microsoft.com/office/drawing/2014/main" id="{937FFEBB-CA9A-4044-931C-5D5F42E18BB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30080" y="-69517"/>
                <a:ext cx="6919326" cy="21603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366;p62">
              <a:extLst>
                <a:ext uri="{FF2B5EF4-FFF2-40B4-BE49-F238E27FC236}">
                  <a16:creationId xmlns:a16="http://schemas.microsoft.com/office/drawing/2014/main" id="{A667ECCF-7978-2649-A524-1F989EBB6F95}"/>
                </a:ext>
              </a:extLst>
            </p:cNvPr>
            <p:cNvSpPr txBox="1"/>
            <p:nvPr/>
          </p:nvSpPr>
          <p:spPr>
            <a:xfrm>
              <a:off x="171450" y="4898152"/>
              <a:ext cx="3843900" cy="20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June 21, 2021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69;p25">
            <a:extLst>
              <a:ext uri="{FF2B5EF4-FFF2-40B4-BE49-F238E27FC236}">
                <a16:creationId xmlns:a16="http://schemas.microsoft.com/office/drawing/2014/main" id="{004255EE-2489-FC4C-8D73-264DAB11C0BE}"/>
              </a:ext>
            </a:extLst>
          </p:cNvPr>
          <p:cNvSpPr txBox="1">
            <a:spLocks/>
          </p:cNvSpPr>
          <p:nvPr/>
        </p:nvSpPr>
        <p:spPr>
          <a:xfrm>
            <a:off x="171450" y="1350122"/>
            <a:ext cx="5990811" cy="129381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>
            <a:outerShdw blurRad="50800" dist="50800" dir="2700000" algn="tl" rotWithShape="0">
              <a:srgbClr val="000000">
                <a:alpha val="86666"/>
              </a:srgbClr>
            </a:outerShdw>
          </a:effectLst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/>
              <a:t>The Joint Effort for Data assimilation Integration (JEDI)</a:t>
            </a:r>
            <a:endParaRPr lang="en-US" dirty="0"/>
          </a:p>
        </p:txBody>
      </p:sp>
      <p:sp>
        <p:nvSpPr>
          <p:cNvPr id="18" name="Google Shape;172;p25">
            <a:extLst>
              <a:ext uri="{FF2B5EF4-FFF2-40B4-BE49-F238E27FC236}">
                <a16:creationId xmlns:a16="http://schemas.microsoft.com/office/drawing/2014/main" id="{35FA8835-FED3-2D45-BB46-ACD25693E505}"/>
              </a:ext>
            </a:extLst>
          </p:cNvPr>
          <p:cNvSpPr txBox="1"/>
          <p:nvPr/>
        </p:nvSpPr>
        <p:spPr>
          <a:xfrm>
            <a:off x="197362" y="2829462"/>
            <a:ext cx="5670494" cy="230767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txBody>
          <a:bodyPr spcFirstLastPara="1" wrap="square" lIns="91440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</a:rPr>
              <a:t>UFO H(x) Development Activity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Joint Center for Satellite Data Assimilation (JCSDA)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JEDI Academy – 21-25 June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8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0D22D6-F7D3-FF41-A668-B4CF1EE5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H(x) Data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6AE-1281-3D46-BC3B-F4CAFE94C5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9C264-7FE9-C346-BFB3-1555C03B60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June,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272C-1474-8E46-816B-B0E58B552D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46BF6E-BB2E-BB42-8BF3-1931B89D6B12}"/>
              </a:ext>
            </a:extLst>
          </p:cNvPr>
          <p:cNvGrpSpPr/>
          <p:nvPr/>
        </p:nvGrpSpPr>
        <p:grpSpPr>
          <a:xfrm>
            <a:off x="419100" y="1089580"/>
            <a:ext cx="8305799" cy="2782333"/>
            <a:chOff x="0" y="1562100"/>
            <a:chExt cx="12191999" cy="45879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3965E1-784D-6B43-AA6D-D5EC6996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62100"/>
              <a:ext cx="12191999" cy="39936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34D5A4-1303-C140-B631-B92A45F81AFE}"/>
                </a:ext>
              </a:extLst>
            </p:cNvPr>
            <p:cNvSpPr txBox="1"/>
            <p:nvPr/>
          </p:nvSpPr>
          <p:spPr>
            <a:xfrm>
              <a:off x="414068" y="5555728"/>
              <a:ext cx="1897811" cy="58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Model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393B18-2B87-A447-82BB-6ABBAB2C8A00}"/>
                </a:ext>
              </a:extLst>
            </p:cNvPr>
            <p:cNvSpPr txBox="1"/>
            <p:nvPr/>
          </p:nvSpPr>
          <p:spPr>
            <a:xfrm>
              <a:off x="3426154" y="5560192"/>
              <a:ext cx="1897811" cy="58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GeoVaLs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C46C6-4631-4848-AF37-5697B7EEFA85}"/>
                </a:ext>
              </a:extLst>
            </p:cNvPr>
            <p:cNvSpPr txBox="1"/>
            <p:nvPr/>
          </p:nvSpPr>
          <p:spPr>
            <a:xfrm>
              <a:off x="6303033" y="5555728"/>
              <a:ext cx="2616680" cy="58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Observables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D4D8F4-088C-A74A-B7BE-BEF7EC1C6FE3}"/>
              </a:ext>
            </a:extLst>
          </p:cNvPr>
          <p:cNvSpPr txBox="1"/>
          <p:nvPr/>
        </p:nvSpPr>
        <p:spPr>
          <a:xfrm>
            <a:off x="419100" y="4102188"/>
            <a:ext cx="7039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ObsOperator</a:t>
            </a:r>
            <a:r>
              <a:rPr lang="en-US" dirty="0"/>
              <a:t> sends lists of variables and locations to model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provides interpolation/simulation of the given variables at the given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passes back these data via the </a:t>
            </a:r>
            <a:r>
              <a:rPr lang="en-US" dirty="0" err="1"/>
              <a:t>GeoVaLs</a:t>
            </a:r>
            <a:r>
              <a:rPr lang="en-US" dirty="0"/>
              <a:t> object to the </a:t>
            </a:r>
            <a:r>
              <a:rPr lang="en-US" dirty="0" err="1"/>
              <a:t>ObsOperator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53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437C84-9BE3-FC43-9B9A-4CB44F68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H(x) testing within UFO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34221-3F69-0145-970F-578F229315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8FDF-724B-3448-AF8F-3D96F4DC03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June,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B7A3-ECBE-3D4E-BD85-37D891325C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3792A4-2079-1841-A4B7-73C3A55E8CFC}"/>
              </a:ext>
            </a:extLst>
          </p:cNvPr>
          <p:cNvGrpSpPr/>
          <p:nvPr/>
        </p:nvGrpSpPr>
        <p:grpSpPr>
          <a:xfrm>
            <a:off x="419100" y="1089580"/>
            <a:ext cx="8305799" cy="2682320"/>
            <a:chOff x="-1" y="1562098"/>
            <a:chExt cx="12192001" cy="51608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496603-9144-8C42-A8D5-A909DBD74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1562098"/>
              <a:ext cx="12192001" cy="39936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C39EFD-FC55-E643-A48F-D39377AC86E3}"/>
                </a:ext>
              </a:extLst>
            </p:cNvPr>
            <p:cNvSpPr txBox="1"/>
            <p:nvPr/>
          </p:nvSpPr>
          <p:spPr>
            <a:xfrm>
              <a:off x="414067" y="5555724"/>
              <a:ext cx="1897812" cy="11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GeoVaLs</a:t>
              </a:r>
              <a:r>
                <a:rPr lang="en-US" sz="2000" b="1" dirty="0"/>
                <a:t> file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5C767E-670F-954A-A462-4E32C16E034C}"/>
                </a:ext>
              </a:extLst>
            </p:cNvPr>
            <p:cNvSpPr txBox="1"/>
            <p:nvPr/>
          </p:nvSpPr>
          <p:spPr>
            <a:xfrm>
              <a:off x="3426153" y="5560188"/>
              <a:ext cx="1897812" cy="58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GeoVaLs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B71239-23FD-ED43-9EA7-A2A1BE62D5EF}"/>
                </a:ext>
              </a:extLst>
            </p:cNvPr>
            <p:cNvSpPr txBox="1"/>
            <p:nvPr/>
          </p:nvSpPr>
          <p:spPr>
            <a:xfrm>
              <a:off x="6303033" y="5555728"/>
              <a:ext cx="2616680" cy="58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Observables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05E603-6037-5B4A-B280-7C67189A139D}"/>
              </a:ext>
            </a:extLst>
          </p:cNvPr>
          <p:cNvSpPr txBox="1"/>
          <p:nvPr/>
        </p:nvSpPr>
        <p:spPr>
          <a:xfrm>
            <a:off x="304800" y="4035902"/>
            <a:ext cx="8305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GeoVaLs</a:t>
            </a:r>
            <a:r>
              <a:rPr lang="en-US" dirty="0"/>
              <a:t> file contains a recording of what was passed back by the model (previous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bypasses the activity of running a forecast, and interpolating variables to the observation locations thus saving a lot of time in the development cycle.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6159C0-0E1E-0042-9A06-9B92AECAC105}"/>
              </a:ext>
            </a:extLst>
          </p:cNvPr>
          <p:cNvSpPr/>
          <p:nvPr/>
        </p:nvSpPr>
        <p:spPr>
          <a:xfrm>
            <a:off x="514350" y="2133600"/>
            <a:ext cx="1479718" cy="5016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Pre-recorded Responses</a:t>
            </a:r>
          </a:p>
        </p:txBody>
      </p:sp>
    </p:spTree>
    <p:extLst>
      <p:ext uri="{BB962C8B-B14F-4D97-AF65-F5344CB8AC3E}">
        <p14:creationId xmlns:p14="http://schemas.microsoft.com/office/powerpoint/2010/main" val="32007554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156</Words>
  <Application>Microsoft Macintosh PowerPoint</Application>
  <PresentationFormat>On-screen Show (16:9)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 Presentation</vt:lpstr>
      <vt:lpstr>H(x) Data Flow</vt:lpstr>
      <vt:lpstr>H(x) testing within UFO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Effort for Data assimilation Integration (JEDI)</dc:title>
  <dc:subject/>
  <dc:creator/>
  <cp:keywords/>
  <dc:description/>
  <cp:lastModifiedBy>Stephen Herbener</cp:lastModifiedBy>
  <cp:revision>135</cp:revision>
  <dcterms:modified xsi:type="dcterms:W3CDTF">2021-06-20T17:41:45Z</dcterms:modified>
  <cp:category/>
</cp:coreProperties>
</file>