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491" r:id="rId2"/>
    <p:sldId id="325" r:id="rId3"/>
    <p:sldId id="286" r:id="rId4"/>
    <p:sldId id="481" r:id="rId5"/>
    <p:sldId id="287" r:id="rId6"/>
    <p:sldId id="288" r:id="rId7"/>
    <p:sldId id="324" r:id="rId8"/>
    <p:sldId id="289" r:id="rId9"/>
    <p:sldId id="285" r:id="rId10"/>
    <p:sldId id="290" r:id="rId11"/>
    <p:sldId id="291" r:id="rId12"/>
    <p:sldId id="487" r:id="rId13"/>
    <p:sldId id="292" r:id="rId14"/>
    <p:sldId id="295" r:id="rId15"/>
    <p:sldId id="489" r:id="rId16"/>
    <p:sldId id="490" r:id="rId17"/>
    <p:sldId id="293" r:id="rId18"/>
    <p:sldId id="294" r:id="rId19"/>
    <p:sldId id="486" r:id="rId20"/>
    <p:sldId id="48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00B0F0"/>
    <a:srgbClr val="000000"/>
    <a:srgbClr val="9313F1"/>
    <a:srgbClr val="A753E7"/>
    <a:srgbClr val="AF86ED"/>
    <a:srgbClr val="767171"/>
    <a:srgbClr val="FF8726"/>
    <a:srgbClr val="EF33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31"/>
    <p:restoredTop sz="89354"/>
  </p:normalViewPr>
  <p:slideViewPr>
    <p:cSldViewPr snapToGrid="0" snapToObjects="1">
      <p:cViewPr varScale="1">
        <p:scale>
          <a:sx n="93" d="100"/>
          <a:sy n="93" d="100"/>
        </p:scale>
        <p:origin x="232" y="40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daway, Dan (GSFC-610.1)[UNIV CORP ATMOSPHERIC RESRCH]" userId="53de2ceb-fe6c-4622-93c1-2cb7d27907b7" providerId="ADAL" clId="{76DCEC8D-D3C9-5348-AFE5-E870AB23363B}"/>
    <pc:docChg chg="undo custSel addSld delSld modSld sldOrd">
      <pc:chgData name="Holdaway, Dan (GSFC-610.1)[UNIV CORP ATMOSPHERIC RESRCH]" userId="53de2ceb-fe6c-4622-93c1-2cb7d27907b7" providerId="ADAL" clId="{76DCEC8D-D3C9-5348-AFE5-E870AB23363B}" dt="2019-06-06T19:38:35.289" v="4933" actId="1076"/>
      <pc:docMkLst>
        <pc:docMk/>
      </pc:docMkLst>
    </pc:docChg>
  </pc:docChgLst>
  <pc:docChgLst>
    <pc:chgData name="Holdaway, Dan (GSFC-610.1)[UNIV CORP ATMOSPHERIC RESRCH]" userId="53de2ceb-fe6c-4622-93c1-2cb7d27907b7" providerId="ADAL" clId="{A92DF032-DFC1-434A-9053-82719F2D263C}"/>
    <pc:docChg chg="undo custSel addSld modSld">
      <pc:chgData name="Holdaway, Dan (GSFC-610.1)[UNIV CORP ATMOSPHERIC RESRCH]" userId="53de2ceb-fe6c-4622-93c1-2cb7d27907b7" providerId="ADAL" clId="{A92DF032-DFC1-434A-9053-82719F2D263C}" dt="2019-06-04T19:51:43.886" v="1939" actId="20577"/>
      <pc:docMkLst>
        <pc:docMk/>
      </pc:docMkLst>
    </pc:docChg>
  </pc:docChgLst>
  <pc:docChgLst>
    <pc:chgData name="Holdaway, Dan (GSFC-610.1)[UNIV CORP ATMOSPHERIC RESRCH]" userId="53de2ceb-fe6c-4622-93c1-2cb7d27907b7" providerId="ADAL" clId="{66EE6792-BD95-8D47-9C8D-DCFA4976AB08}"/>
    <pc:docChg chg="custSel addSld delSld modSld">
      <pc:chgData name="Holdaway, Dan (GSFC-610.1)[UNIV CORP ATMOSPHERIC RESRCH]" userId="53de2ceb-fe6c-4622-93c1-2cb7d27907b7" providerId="ADAL" clId="{66EE6792-BD95-8D47-9C8D-DCFA4976AB08}" dt="2019-06-10T00:21:39.815" v="30" actId="27636"/>
      <pc:docMkLst>
        <pc:docMk/>
      </pc:docMkLst>
      <pc:sldChg chg="addSp delSp modSp">
        <pc:chgData name="Holdaway, Dan (GSFC-610.1)[UNIV CORP ATMOSPHERIC RESRCH]" userId="53de2ceb-fe6c-4622-93c1-2cb7d27907b7" providerId="ADAL" clId="{66EE6792-BD95-8D47-9C8D-DCFA4976AB08}" dt="2019-06-10T00:21:30.757" v="28" actId="255"/>
        <pc:sldMkLst>
          <pc:docMk/>
          <pc:sldMk cId="4169418707" sldId="256"/>
        </pc:sldMkLst>
        <pc:spChg chg="del">
          <ac:chgData name="Holdaway, Dan (GSFC-610.1)[UNIV CORP ATMOSPHERIC RESRCH]" userId="53de2ceb-fe6c-4622-93c1-2cb7d27907b7" providerId="ADAL" clId="{66EE6792-BD95-8D47-9C8D-DCFA4976AB08}" dt="2019-06-10T00:21:23.377" v="25" actId="478"/>
          <ac:spMkLst>
            <pc:docMk/>
            <pc:sldMk cId="4169418707" sldId="256"/>
            <ac:spMk id="4" creationId="{8EDAFF70-5303-5C47-A74E-03B305643857}"/>
          </ac:spMkLst>
        </pc:spChg>
        <pc:spChg chg="del">
          <ac:chgData name="Holdaway, Dan (GSFC-610.1)[UNIV CORP ATMOSPHERIC RESRCH]" userId="53de2ceb-fe6c-4622-93c1-2cb7d27907b7" providerId="ADAL" clId="{66EE6792-BD95-8D47-9C8D-DCFA4976AB08}" dt="2019-06-10T00:20:13.344" v="16" actId="478"/>
          <ac:spMkLst>
            <pc:docMk/>
            <pc:sldMk cId="4169418707" sldId="256"/>
            <ac:spMk id="5" creationId="{118951D6-3FE6-2843-BAF7-68821367BD34}"/>
          </ac:spMkLst>
        </pc:spChg>
        <pc:spChg chg="add mod">
          <ac:chgData name="Holdaway, Dan (GSFC-610.1)[UNIV CORP ATMOSPHERIC RESRCH]" userId="53de2ceb-fe6c-4622-93c1-2cb7d27907b7" providerId="ADAL" clId="{66EE6792-BD95-8D47-9C8D-DCFA4976AB08}" dt="2019-06-10T00:21:30.757" v="28" actId="255"/>
          <ac:spMkLst>
            <pc:docMk/>
            <pc:sldMk cId="4169418707" sldId="256"/>
            <ac:spMk id="6" creationId="{1A606B4A-C24F-8441-A806-9E20E16F2028}"/>
          </ac:spMkLst>
        </pc:spChg>
      </pc:sldChg>
      <pc:sldChg chg="add">
        <pc:chgData name="Holdaway, Dan (GSFC-610.1)[UNIV CORP ATMOSPHERIC RESRCH]" userId="53de2ceb-fe6c-4622-93c1-2cb7d27907b7" providerId="ADAL" clId="{66EE6792-BD95-8D47-9C8D-DCFA4976AB08}" dt="2019-06-10T00:21:39.548" v="29"/>
        <pc:sldMkLst>
          <pc:docMk/>
          <pc:sldMk cId="31478131" sldId="285"/>
        </pc:sldMkLst>
      </pc:sldChg>
      <pc:sldChg chg="add">
        <pc:chgData name="Holdaway, Dan (GSFC-610.1)[UNIV CORP ATMOSPHERIC RESRCH]" userId="53de2ceb-fe6c-4622-93c1-2cb7d27907b7" providerId="ADAL" clId="{66EE6792-BD95-8D47-9C8D-DCFA4976AB08}" dt="2019-06-10T00:21:39.548" v="29"/>
        <pc:sldMkLst>
          <pc:docMk/>
          <pc:sldMk cId="112242452" sldId="286"/>
        </pc:sldMkLst>
      </pc:sldChg>
      <pc:sldChg chg="add">
        <pc:chgData name="Holdaway, Dan (GSFC-610.1)[UNIV CORP ATMOSPHERIC RESRCH]" userId="53de2ceb-fe6c-4622-93c1-2cb7d27907b7" providerId="ADAL" clId="{66EE6792-BD95-8D47-9C8D-DCFA4976AB08}" dt="2019-06-10T00:21:39.548" v="29"/>
        <pc:sldMkLst>
          <pc:docMk/>
          <pc:sldMk cId="1767739748" sldId="287"/>
        </pc:sldMkLst>
      </pc:sldChg>
      <pc:sldChg chg="add">
        <pc:chgData name="Holdaway, Dan (GSFC-610.1)[UNIV CORP ATMOSPHERIC RESRCH]" userId="53de2ceb-fe6c-4622-93c1-2cb7d27907b7" providerId="ADAL" clId="{66EE6792-BD95-8D47-9C8D-DCFA4976AB08}" dt="2019-06-10T00:21:39.548" v="29"/>
        <pc:sldMkLst>
          <pc:docMk/>
          <pc:sldMk cId="1743127815" sldId="288"/>
        </pc:sldMkLst>
      </pc:sldChg>
      <pc:sldChg chg="add">
        <pc:chgData name="Holdaway, Dan (GSFC-610.1)[UNIV CORP ATMOSPHERIC RESRCH]" userId="53de2ceb-fe6c-4622-93c1-2cb7d27907b7" providerId="ADAL" clId="{66EE6792-BD95-8D47-9C8D-DCFA4976AB08}" dt="2019-06-10T00:21:39.548" v="29"/>
        <pc:sldMkLst>
          <pc:docMk/>
          <pc:sldMk cId="4052835121" sldId="289"/>
        </pc:sldMkLst>
      </pc:sldChg>
      <pc:sldChg chg="add">
        <pc:chgData name="Holdaway, Dan (GSFC-610.1)[UNIV CORP ATMOSPHERIC RESRCH]" userId="53de2ceb-fe6c-4622-93c1-2cb7d27907b7" providerId="ADAL" clId="{66EE6792-BD95-8D47-9C8D-DCFA4976AB08}" dt="2019-06-10T00:21:39.548" v="29"/>
        <pc:sldMkLst>
          <pc:docMk/>
          <pc:sldMk cId="2142274889" sldId="290"/>
        </pc:sldMkLst>
      </pc:sldChg>
      <pc:sldChg chg="add">
        <pc:chgData name="Holdaway, Dan (GSFC-610.1)[UNIV CORP ATMOSPHERIC RESRCH]" userId="53de2ceb-fe6c-4622-93c1-2cb7d27907b7" providerId="ADAL" clId="{66EE6792-BD95-8D47-9C8D-DCFA4976AB08}" dt="2019-06-10T00:21:39.548" v="29"/>
        <pc:sldMkLst>
          <pc:docMk/>
          <pc:sldMk cId="883314154" sldId="291"/>
        </pc:sldMkLst>
      </pc:sldChg>
      <pc:sldChg chg="add">
        <pc:chgData name="Holdaway, Dan (GSFC-610.1)[UNIV CORP ATMOSPHERIC RESRCH]" userId="53de2ceb-fe6c-4622-93c1-2cb7d27907b7" providerId="ADAL" clId="{66EE6792-BD95-8D47-9C8D-DCFA4976AB08}" dt="2019-06-10T00:21:39.548" v="29"/>
        <pc:sldMkLst>
          <pc:docMk/>
          <pc:sldMk cId="2962690071" sldId="292"/>
        </pc:sldMkLst>
      </pc:sldChg>
      <pc:sldChg chg="add">
        <pc:chgData name="Holdaway, Dan (GSFC-610.1)[UNIV CORP ATMOSPHERIC RESRCH]" userId="53de2ceb-fe6c-4622-93c1-2cb7d27907b7" providerId="ADAL" clId="{66EE6792-BD95-8D47-9C8D-DCFA4976AB08}" dt="2019-06-10T00:21:39.548" v="29"/>
        <pc:sldMkLst>
          <pc:docMk/>
          <pc:sldMk cId="2101403069" sldId="293"/>
        </pc:sldMkLst>
      </pc:sldChg>
      <pc:sldChg chg="add">
        <pc:chgData name="Holdaway, Dan (GSFC-610.1)[UNIV CORP ATMOSPHERIC RESRCH]" userId="53de2ceb-fe6c-4622-93c1-2cb7d27907b7" providerId="ADAL" clId="{66EE6792-BD95-8D47-9C8D-DCFA4976AB08}" dt="2019-06-10T00:21:39.548" v="29"/>
        <pc:sldMkLst>
          <pc:docMk/>
          <pc:sldMk cId="894333776" sldId="294"/>
        </pc:sldMkLst>
      </pc:sldChg>
      <pc:sldChg chg="add">
        <pc:chgData name="Holdaway, Dan (GSFC-610.1)[UNIV CORP ATMOSPHERIC RESRCH]" userId="53de2ceb-fe6c-4622-93c1-2cb7d27907b7" providerId="ADAL" clId="{66EE6792-BD95-8D47-9C8D-DCFA4976AB08}" dt="2019-06-10T00:21:39.548" v="29"/>
        <pc:sldMkLst>
          <pc:docMk/>
          <pc:sldMk cId="2720352903" sldId="295"/>
        </pc:sldMkLst>
      </pc:sldChg>
      <pc:sldChg chg="modSp add">
        <pc:chgData name="Holdaway, Dan (GSFC-610.1)[UNIV CORP ATMOSPHERIC RESRCH]" userId="53de2ceb-fe6c-4622-93c1-2cb7d27907b7" providerId="ADAL" clId="{66EE6792-BD95-8D47-9C8D-DCFA4976AB08}" dt="2019-06-10T00:21:39.815" v="30" actId="27636"/>
        <pc:sldMkLst>
          <pc:docMk/>
          <pc:sldMk cId="494153688" sldId="324"/>
        </pc:sldMkLst>
        <pc:spChg chg="mod">
          <ac:chgData name="Holdaway, Dan (GSFC-610.1)[UNIV CORP ATMOSPHERIC RESRCH]" userId="53de2ceb-fe6c-4622-93c1-2cb7d27907b7" providerId="ADAL" clId="{66EE6792-BD95-8D47-9C8D-DCFA4976AB08}" dt="2019-06-10T00:21:39.815" v="30" actId="27636"/>
          <ac:spMkLst>
            <pc:docMk/>
            <pc:sldMk cId="494153688" sldId="324"/>
            <ac:spMk id="2" creationId="{00000000-0000-0000-0000-000000000000}"/>
          </ac:spMkLst>
        </pc:spChg>
      </pc:sldChg>
      <pc:sldChg chg="del">
        <pc:chgData name="Holdaway, Dan (GSFC-610.1)[UNIV CORP ATMOSPHERIC RESRCH]" userId="53de2ceb-fe6c-4622-93c1-2cb7d27907b7" providerId="ADAL" clId="{66EE6792-BD95-8D47-9C8D-DCFA4976AB08}" dt="2019-06-10T00:19:54.922" v="2" actId="2696"/>
        <pc:sldMkLst>
          <pc:docMk/>
          <pc:sldMk cId="2020853347" sldId="391"/>
        </pc:sldMkLst>
      </pc:sldChg>
      <pc:sldChg chg="del">
        <pc:chgData name="Holdaway, Dan (GSFC-610.1)[UNIV CORP ATMOSPHERIC RESRCH]" userId="53de2ceb-fe6c-4622-93c1-2cb7d27907b7" providerId="ADAL" clId="{66EE6792-BD95-8D47-9C8D-DCFA4976AB08}" dt="2019-06-10T00:19:55.016" v="5" actId="2696"/>
        <pc:sldMkLst>
          <pc:docMk/>
          <pc:sldMk cId="2319574644" sldId="392"/>
        </pc:sldMkLst>
      </pc:sldChg>
      <pc:sldChg chg="del">
        <pc:chgData name="Holdaway, Dan (GSFC-610.1)[UNIV CORP ATMOSPHERIC RESRCH]" userId="53de2ceb-fe6c-4622-93c1-2cb7d27907b7" providerId="ADAL" clId="{66EE6792-BD95-8D47-9C8D-DCFA4976AB08}" dt="2019-06-10T00:19:54.954" v="3" actId="2696"/>
        <pc:sldMkLst>
          <pc:docMk/>
          <pc:sldMk cId="863441971" sldId="415"/>
        </pc:sldMkLst>
      </pc:sldChg>
      <pc:sldChg chg="del">
        <pc:chgData name="Holdaway, Dan (GSFC-610.1)[UNIV CORP ATMOSPHERIC RESRCH]" userId="53de2ceb-fe6c-4622-93c1-2cb7d27907b7" providerId="ADAL" clId="{66EE6792-BD95-8D47-9C8D-DCFA4976AB08}" dt="2019-06-10T00:19:55.093" v="10" actId="2696"/>
        <pc:sldMkLst>
          <pc:docMk/>
          <pc:sldMk cId="272206926" sldId="451"/>
        </pc:sldMkLst>
      </pc:sldChg>
      <pc:sldChg chg="del">
        <pc:chgData name="Holdaway, Dan (GSFC-610.1)[UNIV CORP ATMOSPHERIC RESRCH]" userId="53de2ceb-fe6c-4622-93c1-2cb7d27907b7" providerId="ADAL" clId="{66EE6792-BD95-8D47-9C8D-DCFA4976AB08}" dt="2019-06-10T00:19:55.108" v="11" actId="2696"/>
        <pc:sldMkLst>
          <pc:docMk/>
          <pc:sldMk cId="3144653687" sldId="454"/>
        </pc:sldMkLst>
      </pc:sldChg>
      <pc:sldChg chg="del">
        <pc:chgData name="Holdaway, Dan (GSFC-610.1)[UNIV CORP ATMOSPHERIC RESRCH]" userId="53de2ceb-fe6c-4622-93c1-2cb7d27907b7" providerId="ADAL" clId="{66EE6792-BD95-8D47-9C8D-DCFA4976AB08}" dt="2019-06-10T00:19:55.150" v="15" actId="2696"/>
        <pc:sldMkLst>
          <pc:docMk/>
          <pc:sldMk cId="407200407" sldId="458"/>
        </pc:sldMkLst>
      </pc:sldChg>
      <pc:sldChg chg="del">
        <pc:chgData name="Holdaway, Dan (GSFC-610.1)[UNIV CORP ATMOSPHERIC RESRCH]" userId="53de2ceb-fe6c-4622-93c1-2cb7d27907b7" providerId="ADAL" clId="{66EE6792-BD95-8D47-9C8D-DCFA4976AB08}" dt="2019-06-10T00:19:54.990" v="4" actId="2696"/>
        <pc:sldMkLst>
          <pc:docMk/>
          <pc:sldMk cId="3859123656" sldId="461"/>
        </pc:sldMkLst>
      </pc:sldChg>
      <pc:sldChg chg="del">
        <pc:chgData name="Holdaway, Dan (GSFC-610.1)[UNIV CORP ATMOSPHERIC RESRCH]" userId="53de2ceb-fe6c-4622-93c1-2cb7d27907b7" providerId="ADAL" clId="{66EE6792-BD95-8D47-9C8D-DCFA4976AB08}" dt="2019-06-10T00:19:55.041" v="6" actId="2696"/>
        <pc:sldMkLst>
          <pc:docMk/>
          <pc:sldMk cId="4210148052" sldId="463"/>
        </pc:sldMkLst>
      </pc:sldChg>
      <pc:sldChg chg="del">
        <pc:chgData name="Holdaway, Dan (GSFC-610.1)[UNIV CORP ATMOSPHERIC RESRCH]" userId="53de2ceb-fe6c-4622-93c1-2cb7d27907b7" providerId="ADAL" clId="{66EE6792-BD95-8D47-9C8D-DCFA4976AB08}" dt="2019-06-10T00:19:55.068" v="8" actId="2696"/>
        <pc:sldMkLst>
          <pc:docMk/>
          <pc:sldMk cId="1622697348" sldId="466"/>
        </pc:sldMkLst>
      </pc:sldChg>
      <pc:sldChg chg="del">
        <pc:chgData name="Holdaway, Dan (GSFC-610.1)[UNIV CORP ATMOSPHERIC RESRCH]" userId="53de2ceb-fe6c-4622-93c1-2cb7d27907b7" providerId="ADAL" clId="{66EE6792-BD95-8D47-9C8D-DCFA4976AB08}" dt="2019-06-10T00:19:55.082" v="9" actId="2696"/>
        <pc:sldMkLst>
          <pc:docMk/>
          <pc:sldMk cId="1944313672" sldId="467"/>
        </pc:sldMkLst>
      </pc:sldChg>
      <pc:sldChg chg="del">
        <pc:chgData name="Holdaway, Dan (GSFC-610.1)[UNIV CORP ATMOSPHERIC RESRCH]" userId="53de2ceb-fe6c-4622-93c1-2cb7d27907b7" providerId="ADAL" clId="{66EE6792-BD95-8D47-9C8D-DCFA4976AB08}" dt="2019-06-10T00:19:55.125" v="12" actId="2696"/>
        <pc:sldMkLst>
          <pc:docMk/>
          <pc:sldMk cId="1248523008" sldId="468"/>
        </pc:sldMkLst>
      </pc:sldChg>
      <pc:sldChg chg="del">
        <pc:chgData name="Holdaway, Dan (GSFC-610.1)[UNIV CORP ATMOSPHERIC RESRCH]" userId="53de2ceb-fe6c-4622-93c1-2cb7d27907b7" providerId="ADAL" clId="{66EE6792-BD95-8D47-9C8D-DCFA4976AB08}" dt="2019-06-10T00:19:54.584" v="0" actId="2696"/>
        <pc:sldMkLst>
          <pc:docMk/>
          <pc:sldMk cId="3622645454" sldId="470"/>
        </pc:sldMkLst>
      </pc:sldChg>
      <pc:sldChg chg="del">
        <pc:chgData name="Holdaway, Dan (GSFC-610.1)[UNIV CORP ATMOSPHERIC RESRCH]" userId="53de2ceb-fe6c-4622-93c1-2cb7d27907b7" providerId="ADAL" clId="{66EE6792-BD95-8D47-9C8D-DCFA4976AB08}" dt="2019-06-10T00:19:54.891" v="1" actId="2696"/>
        <pc:sldMkLst>
          <pc:docMk/>
          <pc:sldMk cId="2657224805" sldId="471"/>
        </pc:sldMkLst>
      </pc:sldChg>
      <pc:sldChg chg="del">
        <pc:chgData name="Holdaway, Dan (GSFC-610.1)[UNIV CORP ATMOSPHERIC RESRCH]" userId="53de2ceb-fe6c-4622-93c1-2cb7d27907b7" providerId="ADAL" clId="{66EE6792-BD95-8D47-9C8D-DCFA4976AB08}" dt="2019-06-10T00:19:55.056" v="7" actId="2696"/>
        <pc:sldMkLst>
          <pc:docMk/>
          <pc:sldMk cId="3761465541" sldId="474"/>
        </pc:sldMkLst>
      </pc:sldChg>
      <pc:sldChg chg="del">
        <pc:chgData name="Holdaway, Dan (GSFC-610.1)[UNIV CORP ATMOSPHERIC RESRCH]" userId="53de2ceb-fe6c-4622-93c1-2cb7d27907b7" providerId="ADAL" clId="{66EE6792-BD95-8D47-9C8D-DCFA4976AB08}" dt="2019-06-10T00:19:55.138" v="13" actId="2696"/>
        <pc:sldMkLst>
          <pc:docMk/>
          <pc:sldMk cId="255890578" sldId="479"/>
        </pc:sldMkLst>
      </pc:sldChg>
      <pc:sldMasterChg chg="delSldLayout">
        <pc:chgData name="Holdaway, Dan (GSFC-610.1)[UNIV CORP ATMOSPHERIC RESRCH]" userId="53de2ceb-fe6c-4622-93c1-2cb7d27907b7" providerId="ADAL" clId="{66EE6792-BD95-8D47-9C8D-DCFA4976AB08}" dt="2019-06-10T00:19:55.141" v="14" actId="2696"/>
        <pc:sldMasterMkLst>
          <pc:docMk/>
          <pc:sldMasterMk cId="3874448196" sldId="2147483648"/>
        </pc:sldMasterMkLst>
        <pc:sldLayoutChg chg="del">
          <pc:chgData name="Holdaway, Dan (GSFC-610.1)[UNIV CORP ATMOSPHERIC RESRCH]" userId="53de2ceb-fe6c-4622-93c1-2cb7d27907b7" providerId="ADAL" clId="{66EE6792-BD95-8D47-9C8D-DCFA4976AB08}" dt="2019-06-10T00:19:55.141" v="14" actId="2696"/>
          <pc:sldLayoutMkLst>
            <pc:docMk/>
            <pc:sldMasterMk cId="3874448196" sldId="2147483648"/>
            <pc:sldLayoutMk cId="210411929" sldId="2147483660"/>
          </pc:sldLayoutMkLst>
        </pc:sldLayoutChg>
      </pc:sldMasterChg>
    </pc:docChg>
  </pc:docChgLst>
  <pc:docChgLst>
    <pc:chgData name="Holdaway, Dan (GSFC-610.1)[UNIV CORP ATMOSPHERIC RESRCH]" userId="53de2ceb-fe6c-4622-93c1-2cb7d27907b7" providerId="ADAL" clId="{C2EE3D9E-769B-C24D-B07D-99595D2B1214}"/>
    <pc:docChg chg="undo custSel addSld delSld modSld sldOrd">
      <pc:chgData name="Holdaway, Dan (GSFC-610.1)[UNIV CORP ATMOSPHERIC RESRCH]" userId="53de2ceb-fe6c-4622-93c1-2cb7d27907b7" providerId="ADAL" clId="{C2EE3D9E-769B-C24D-B07D-99595D2B1214}" dt="2019-06-07T02:59:24.844" v="367" actId="1038"/>
      <pc:docMkLst>
        <pc:docMk/>
      </pc:docMkLst>
    </pc:docChg>
  </pc:docChgLst>
  <pc:docChgLst>
    <pc:chgData name="Holdaway, Dan (GSFC-610.1)[UNIV CORP ATMOSPHERIC RESRCH]" userId="53de2ceb-fe6c-4622-93c1-2cb7d27907b7" providerId="ADAL" clId="{C68F56FF-F882-544E-B6A5-4097842FA173}"/>
    <pc:docChg chg="undo redo custSel addSld delSld modSld sldOrd">
      <pc:chgData name="Holdaway, Dan (GSFC-610.1)[UNIV CORP ATMOSPHERIC RESRCH]" userId="53de2ceb-fe6c-4622-93c1-2cb7d27907b7" providerId="ADAL" clId="{C68F56FF-F882-544E-B6A5-4097842FA173}" dt="2019-05-30T14:04:35.834" v="7008" actId="20577"/>
      <pc:docMkLst>
        <pc:docMk/>
      </pc:docMkLst>
    </pc:docChg>
  </pc:docChgLst>
  <pc:docChgLst>
    <pc:chgData name="Holdaway, Dan (GSFC-610.1)[UNIV CORP ATMOSPHERIC RESRCH]" userId="53de2ceb-fe6c-4622-93c1-2cb7d27907b7" providerId="ADAL" clId="{7F1DF791-F096-6F4A-B65E-61E0EC92CD8E}"/>
    <pc:docChg chg="undo custSel addSld delSld modSld sldOrd modMainMaster">
      <pc:chgData name="Holdaway, Dan (GSFC-610.1)[UNIV CORP ATMOSPHERIC RESRCH]" userId="53de2ceb-fe6c-4622-93c1-2cb7d27907b7" providerId="ADAL" clId="{7F1DF791-F096-6F4A-B65E-61E0EC92CD8E}" dt="2019-06-11T04:20:09.452" v="4366" actId="1035"/>
      <pc:docMkLst>
        <pc:docMk/>
      </pc:docMkLst>
      <pc:sldChg chg="modSp del modNotesTx">
        <pc:chgData name="Holdaway, Dan (GSFC-610.1)[UNIV CORP ATMOSPHERIC RESRCH]" userId="53de2ceb-fe6c-4622-93c1-2cb7d27907b7" providerId="ADAL" clId="{7F1DF791-F096-6F4A-B65E-61E0EC92CD8E}" dt="2019-06-10T18:15:54.584" v="4155" actId="2696"/>
        <pc:sldMkLst>
          <pc:docMk/>
          <pc:sldMk cId="4169418707" sldId="256"/>
        </pc:sldMkLst>
        <pc:spChg chg="mod">
          <ac:chgData name="Holdaway, Dan (GSFC-610.1)[UNIV CORP ATMOSPHERIC RESRCH]" userId="53de2ceb-fe6c-4622-93c1-2cb7d27907b7" providerId="ADAL" clId="{7F1DF791-F096-6F4A-B65E-61E0EC92CD8E}" dt="2019-06-10T01:21:35.954" v="3158" actId="20577"/>
          <ac:spMkLst>
            <pc:docMk/>
            <pc:sldMk cId="4169418707" sldId="256"/>
            <ac:spMk id="6" creationId="{1A606B4A-C24F-8441-A806-9E20E16F2028}"/>
          </ac:spMkLst>
        </pc:spChg>
      </pc:sldChg>
      <pc:sldChg chg="addSp delSp modSp">
        <pc:chgData name="Holdaway, Dan (GSFC-610.1)[UNIV CORP ATMOSPHERIC RESRCH]" userId="53de2ceb-fe6c-4622-93c1-2cb7d27907b7" providerId="ADAL" clId="{7F1DF791-F096-6F4A-B65E-61E0EC92CD8E}" dt="2019-06-10T15:43:05.970" v="3745" actId="1076"/>
        <pc:sldMkLst>
          <pc:docMk/>
          <pc:sldMk cId="31478131" sldId="285"/>
        </pc:sldMkLst>
        <pc:spChg chg="del mod">
          <ac:chgData name="Holdaway, Dan (GSFC-610.1)[UNIV CORP ATMOSPHERIC RESRCH]" userId="53de2ceb-fe6c-4622-93c1-2cb7d27907b7" providerId="ADAL" clId="{7F1DF791-F096-6F4A-B65E-61E0EC92CD8E}" dt="2019-06-10T01:04:30.420" v="1728" actId="478"/>
          <ac:spMkLst>
            <pc:docMk/>
            <pc:sldMk cId="31478131" sldId="285"/>
            <ac:spMk id="2" creationId="{00000000-0000-0000-0000-000000000000}"/>
          </ac:spMkLst>
        </pc:spChg>
        <pc:spChg chg="del">
          <ac:chgData name="Holdaway, Dan (GSFC-610.1)[UNIV CORP ATMOSPHERIC RESRCH]" userId="53de2ceb-fe6c-4622-93c1-2cb7d27907b7" providerId="ADAL" clId="{7F1DF791-F096-6F4A-B65E-61E0EC92CD8E}" dt="2019-06-10T15:39:24.014" v="3728" actId="478"/>
          <ac:spMkLst>
            <pc:docMk/>
            <pc:sldMk cId="31478131" sldId="285"/>
            <ac:spMk id="3" creationId="{00000000-0000-0000-0000-000000000000}"/>
          </ac:spMkLst>
        </pc:spChg>
        <pc:spChg chg="add del mod">
          <ac:chgData name="Holdaway, Dan (GSFC-610.1)[UNIV CORP ATMOSPHERIC RESRCH]" userId="53de2ceb-fe6c-4622-93c1-2cb7d27907b7" providerId="ADAL" clId="{7F1DF791-F096-6F4A-B65E-61E0EC92CD8E}" dt="2019-06-10T01:35:18.004" v="3160" actId="478"/>
          <ac:spMkLst>
            <pc:docMk/>
            <pc:sldMk cId="31478131" sldId="285"/>
            <ac:spMk id="5" creationId="{8C95B2AE-405D-2A4D-980A-722D15153975}"/>
          </ac:spMkLst>
        </pc:spChg>
        <pc:spChg chg="add mod">
          <ac:chgData name="Holdaway, Dan (GSFC-610.1)[UNIV CORP ATMOSPHERIC RESRCH]" userId="53de2ceb-fe6c-4622-93c1-2cb7d27907b7" providerId="ADAL" clId="{7F1DF791-F096-6F4A-B65E-61E0EC92CD8E}" dt="2019-06-10T01:35:23.726" v="3176" actId="20577"/>
          <ac:spMkLst>
            <pc:docMk/>
            <pc:sldMk cId="31478131" sldId="285"/>
            <ac:spMk id="7" creationId="{874295B7-990B-D94C-A642-C80BF27BC966}"/>
          </ac:spMkLst>
        </pc:spChg>
        <pc:picChg chg="add mod">
          <ac:chgData name="Holdaway, Dan (GSFC-610.1)[UNIV CORP ATMOSPHERIC RESRCH]" userId="53de2ceb-fe6c-4622-93c1-2cb7d27907b7" providerId="ADAL" clId="{7F1DF791-F096-6F4A-B65E-61E0EC92CD8E}" dt="2019-06-10T15:43:05.970" v="3745" actId="1076"/>
          <ac:picMkLst>
            <pc:docMk/>
            <pc:sldMk cId="31478131" sldId="285"/>
            <ac:picMk id="2" creationId="{6CDC1A94-0867-5F48-AD77-9A0EF977D47F}"/>
          </ac:picMkLst>
        </pc:picChg>
      </pc:sldChg>
      <pc:sldChg chg="addSp delSp modSp">
        <pc:chgData name="Holdaway, Dan (GSFC-610.1)[UNIV CORP ATMOSPHERIC RESRCH]" userId="53de2ceb-fe6c-4622-93c1-2cb7d27907b7" providerId="ADAL" clId="{7F1DF791-F096-6F4A-B65E-61E0EC92CD8E}" dt="2019-06-10T01:36:31.726" v="3258"/>
        <pc:sldMkLst>
          <pc:docMk/>
          <pc:sldMk cId="112242452" sldId="286"/>
        </pc:sldMkLst>
        <pc:spChg chg="del mod">
          <ac:chgData name="Holdaway, Dan (GSFC-610.1)[UNIV CORP ATMOSPHERIC RESRCH]" userId="53de2ceb-fe6c-4622-93c1-2cb7d27907b7" providerId="ADAL" clId="{7F1DF791-F096-6F4A-B65E-61E0EC92CD8E}" dt="2019-06-10T01:05:11.267" v="1740" actId="478"/>
          <ac:spMkLst>
            <pc:docMk/>
            <pc:sldMk cId="112242452" sldId="286"/>
            <ac:spMk id="2" creationId="{00000000-0000-0000-0000-000000000000}"/>
          </ac:spMkLst>
        </pc:spChg>
        <pc:spChg chg="mod">
          <ac:chgData name="Holdaway, Dan (GSFC-610.1)[UNIV CORP ATMOSPHERIC RESRCH]" userId="53de2ceb-fe6c-4622-93c1-2cb7d27907b7" providerId="ADAL" clId="{7F1DF791-F096-6F4A-B65E-61E0EC92CD8E}" dt="2019-06-10T00:51:50.539" v="1400" actId="20577"/>
          <ac:spMkLst>
            <pc:docMk/>
            <pc:sldMk cId="112242452" sldId="286"/>
            <ac:spMk id="3" creationId="{00000000-0000-0000-0000-000000000000}"/>
          </ac:spMkLst>
        </pc:spChg>
        <pc:spChg chg="add mod">
          <ac:chgData name="Holdaway, Dan (GSFC-610.1)[UNIV CORP ATMOSPHERIC RESRCH]" userId="53de2ceb-fe6c-4622-93c1-2cb7d27907b7" providerId="ADAL" clId="{7F1DF791-F096-6F4A-B65E-61E0EC92CD8E}" dt="2019-06-10T01:36:31.726" v="3258"/>
          <ac:spMkLst>
            <pc:docMk/>
            <pc:sldMk cId="112242452" sldId="286"/>
            <ac:spMk id="5" creationId="{9EFE32DB-464A-3340-A861-237DB3BC54DD}"/>
          </ac:spMkLst>
        </pc:spChg>
      </pc:sldChg>
      <pc:sldChg chg="addSp delSp modSp">
        <pc:chgData name="Holdaway, Dan (GSFC-610.1)[UNIV CORP ATMOSPHERIC RESRCH]" userId="53de2ceb-fe6c-4622-93c1-2cb7d27907b7" providerId="ADAL" clId="{7F1DF791-F096-6F4A-B65E-61E0EC92CD8E}" dt="2019-06-10T01:36:27.110" v="3257"/>
        <pc:sldMkLst>
          <pc:docMk/>
          <pc:sldMk cId="1767739748" sldId="287"/>
        </pc:sldMkLst>
        <pc:spChg chg="del mod">
          <ac:chgData name="Holdaway, Dan (GSFC-610.1)[UNIV CORP ATMOSPHERIC RESRCH]" userId="53de2ceb-fe6c-4622-93c1-2cb7d27907b7" providerId="ADAL" clId="{7F1DF791-F096-6F4A-B65E-61E0EC92CD8E}" dt="2019-06-10T01:04:59.365" v="1736" actId="478"/>
          <ac:spMkLst>
            <pc:docMk/>
            <pc:sldMk cId="1767739748" sldId="287"/>
            <ac:spMk id="2" creationId="{00000000-0000-0000-0000-000000000000}"/>
          </ac:spMkLst>
        </pc:spChg>
        <pc:spChg chg="add mod">
          <ac:chgData name="Holdaway, Dan (GSFC-610.1)[UNIV CORP ATMOSPHERIC RESRCH]" userId="53de2ceb-fe6c-4622-93c1-2cb7d27907b7" providerId="ADAL" clId="{7F1DF791-F096-6F4A-B65E-61E0EC92CD8E}" dt="2019-06-10T01:36:27.110" v="3257"/>
          <ac:spMkLst>
            <pc:docMk/>
            <pc:sldMk cId="1767739748" sldId="287"/>
            <ac:spMk id="9" creationId="{748BA4B2-C170-1740-867A-26004148D69E}"/>
          </ac:spMkLst>
        </pc:spChg>
      </pc:sldChg>
      <pc:sldChg chg="addSp delSp modSp">
        <pc:chgData name="Holdaway, Dan (GSFC-610.1)[UNIV CORP ATMOSPHERIC RESRCH]" userId="53de2ceb-fe6c-4622-93c1-2cb7d27907b7" providerId="ADAL" clId="{7F1DF791-F096-6F4A-B65E-61E0EC92CD8E}" dt="2019-06-10T01:36:23.333" v="3256" actId="20577"/>
        <pc:sldMkLst>
          <pc:docMk/>
          <pc:sldMk cId="1743127815" sldId="288"/>
        </pc:sldMkLst>
        <pc:spChg chg="del mod">
          <ac:chgData name="Holdaway, Dan (GSFC-610.1)[UNIV CORP ATMOSPHERIC RESRCH]" userId="53de2ceb-fe6c-4622-93c1-2cb7d27907b7" providerId="ADAL" clId="{7F1DF791-F096-6F4A-B65E-61E0EC92CD8E}" dt="2019-06-10T01:04:54.641" v="1734" actId="478"/>
          <ac:spMkLst>
            <pc:docMk/>
            <pc:sldMk cId="1743127815" sldId="288"/>
            <ac:spMk id="2" creationId="{00000000-0000-0000-0000-000000000000}"/>
          </ac:spMkLst>
        </pc:spChg>
        <pc:spChg chg="mod">
          <ac:chgData name="Holdaway, Dan (GSFC-610.1)[UNIV CORP ATMOSPHERIC RESRCH]" userId="53de2ceb-fe6c-4622-93c1-2cb7d27907b7" providerId="ADAL" clId="{7F1DF791-F096-6F4A-B65E-61E0EC92CD8E}" dt="2019-06-10T00:58:57.333" v="1665" actId="1076"/>
          <ac:spMkLst>
            <pc:docMk/>
            <pc:sldMk cId="1743127815" sldId="288"/>
            <ac:spMk id="4" creationId="{00000000-0000-0000-0000-000000000000}"/>
          </ac:spMkLst>
        </pc:spChg>
        <pc:spChg chg="add del mod">
          <ac:chgData name="Holdaway, Dan (GSFC-610.1)[UNIV CORP ATMOSPHERIC RESRCH]" userId="53de2ceb-fe6c-4622-93c1-2cb7d27907b7" providerId="ADAL" clId="{7F1DF791-F096-6F4A-B65E-61E0EC92CD8E}" dt="2019-06-10T01:36:13.627" v="3237" actId="478"/>
          <ac:spMkLst>
            <pc:docMk/>
            <pc:sldMk cId="1743127815" sldId="288"/>
            <ac:spMk id="8" creationId="{3E0F0A62-0A21-7D40-830B-F7B7B5B2F40A}"/>
          </ac:spMkLst>
        </pc:spChg>
        <pc:spChg chg="add mod">
          <ac:chgData name="Holdaway, Dan (GSFC-610.1)[UNIV CORP ATMOSPHERIC RESRCH]" userId="53de2ceb-fe6c-4622-93c1-2cb7d27907b7" providerId="ADAL" clId="{7F1DF791-F096-6F4A-B65E-61E0EC92CD8E}" dt="2019-06-10T01:36:23.333" v="3256" actId="20577"/>
          <ac:spMkLst>
            <pc:docMk/>
            <pc:sldMk cId="1743127815" sldId="288"/>
            <ac:spMk id="10" creationId="{9DA86352-410A-1A4E-BE5F-0DF3EA3AD8B1}"/>
          </ac:spMkLst>
        </pc:spChg>
      </pc:sldChg>
      <pc:sldChg chg="addSp delSp modSp">
        <pc:chgData name="Holdaway, Dan (GSFC-610.1)[UNIV CORP ATMOSPHERIC RESRCH]" userId="53de2ceb-fe6c-4622-93c1-2cb7d27907b7" providerId="ADAL" clId="{7F1DF791-F096-6F4A-B65E-61E0EC92CD8E}" dt="2019-06-10T15:28:34.071" v="3623" actId="1036"/>
        <pc:sldMkLst>
          <pc:docMk/>
          <pc:sldMk cId="4052835121" sldId="289"/>
        </pc:sldMkLst>
        <pc:spChg chg="del mod">
          <ac:chgData name="Holdaway, Dan (GSFC-610.1)[UNIV CORP ATMOSPHERIC RESRCH]" userId="53de2ceb-fe6c-4622-93c1-2cb7d27907b7" providerId="ADAL" clId="{7F1DF791-F096-6F4A-B65E-61E0EC92CD8E}" dt="2019-06-10T01:04:37.011" v="1730" actId="478"/>
          <ac:spMkLst>
            <pc:docMk/>
            <pc:sldMk cId="4052835121" sldId="289"/>
            <ac:spMk id="2" creationId="{00000000-0000-0000-0000-000000000000}"/>
          </ac:spMkLst>
        </pc:spChg>
        <pc:spChg chg="mod">
          <ac:chgData name="Holdaway, Dan (GSFC-610.1)[UNIV CORP ATMOSPHERIC RESRCH]" userId="53de2ceb-fe6c-4622-93c1-2cb7d27907b7" providerId="ADAL" clId="{7F1DF791-F096-6F4A-B65E-61E0EC92CD8E}" dt="2019-06-10T15:28:05.823" v="3594" actId="1036"/>
          <ac:spMkLst>
            <pc:docMk/>
            <pc:sldMk cId="4052835121" sldId="289"/>
            <ac:spMk id="3" creationId="{00000000-0000-0000-0000-000000000000}"/>
          </ac:spMkLst>
        </pc:spChg>
        <pc:spChg chg="mod">
          <ac:chgData name="Holdaway, Dan (GSFC-610.1)[UNIV CORP ATMOSPHERIC RESRCH]" userId="53de2ceb-fe6c-4622-93c1-2cb7d27907b7" providerId="ADAL" clId="{7F1DF791-F096-6F4A-B65E-61E0EC92CD8E}" dt="2019-06-10T15:25:50.642" v="3507" actId="1076"/>
          <ac:spMkLst>
            <pc:docMk/>
            <pc:sldMk cId="4052835121" sldId="289"/>
            <ac:spMk id="4" creationId="{00000000-0000-0000-0000-000000000000}"/>
          </ac:spMkLst>
        </pc:spChg>
        <pc:spChg chg="mod">
          <ac:chgData name="Holdaway, Dan (GSFC-610.1)[UNIV CORP ATMOSPHERIC RESRCH]" userId="53de2ceb-fe6c-4622-93c1-2cb7d27907b7" providerId="ADAL" clId="{7F1DF791-F096-6F4A-B65E-61E0EC92CD8E}" dt="2019-06-10T15:28:23.848" v="3615" actId="20577"/>
          <ac:spMkLst>
            <pc:docMk/>
            <pc:sldMk cId="4052835121" sldId="289"/>
            <ac:spMk id="5" creationId="{00000000-0000-0000-0000-000000000000}"/>
          </ac:spMkLst>
        </pc:spChg>
        <pc:spChg chg="mod">
          <ac:chgData name="Holdaway, Dan (GSFC-610.1)[UNIV CORP ATMOSPHERIC RESRCH]" userId="53de2ceb-fe6c-4622-93c1-2cb7d27907b7" providerId="ADAL" clId="{7F1DF791-F096-6F4A-B65E-61E0EC92CD8E}" dt="2019-06-10T15:28:34.071" v="3623" actId="1036"/>
          <ac:spMkLst>
            <pc:docMk/>
            <pc:sldMk cId="4052835121" sldId="289"/>
            <ac:spMk id="6" creationId="{00000000-0000-0000-0000-000000000000}"/>
          </ac:spMkLst>
        </pc:spChg>
        <pc:spChg chg="mod">
          <ac:chgData name="Holdaway, Dan (GSFC-610.1)[UNIV CORP ATMOSPHERIC RESRCH]" userId="53de2ceb-fe6c-4622-93c1-2cb7d27907b7" providerId="ADAL" clId="{7F1DF791-F096-6F4A-B65E-61E0EC92CD8E}" dt="2019-06-10T15:26:00.468" v="3510" actId="1076"/>
          <ac:spMkLst>
            <pc:docMk/>
            <pc:sldMk cId="4052835121" sldId="289"/>
            <ac:spMk id="7" creationId="{00000000-0000-0000-0000-000000000000}"/>
          </ac:spMkLst>
        </pc:spChg>
        <pc:spChg chg="mod">
          <ac:chgData name="Holdaway, Dan (GSFC-610.1)[UNIV CORP ATMOSPHERIC RESRCH]" userId="53de2ceb-fe6c-4622-93c1-2cb7d27907b7" providerId="ADAL" clId="{7F1DF791-F096-6F4A-B65E-61E0EC92CD8E}" dt="2019-06-10T15:25:58.101" v="3509" actId="1076"/>
          <ac:spMkLst>
            <pc:docMk/>
            <pc:sldMk cId="4052835121" sldId="289"/>
            <ac:spMk id="8" creationId="{00000000-0000-0000-0000-000000000000}"/>
          </ac:spMkLst>
        </pc:spChg>
        <pc:spChg chg="mod">
          <ac:chgData name="Holdaway, Dan (GSFC-610.1)[UNIV CORP ATMOSPHERIC RESRCH]" userId="53de2ceb-fe6c-4622-93c1-2cb7d27907b7" providerId="ADAL" clId="{7F1DF791-F096-6F4A-B65E-61E0EC92CD8E}" dt="2019-06-10T15:26:03.042" v="3511" actId="1076"/>
          <ac:spMkLst>
            <pc:docMk/>
            <pc:sldMk cId="4052835121" sldId="289"/>
            <ac:spMk id="9" creationId="{00000000-0000-0000-0000-000000000000}"/>
          </ac:spMkLst>
        </pc:spChg>
        <pc:spChg chg="mod">
          <ac:chgData name="Holdaway, Dan (GSFC-610.1)[UNIV CORP ATMOSPHERIC RESRCH]" userId="53de2ceb-fe6c-4622-93c1-2cb7d27907b7" providerId="ADAL" clId="{7F1DF791-F096-6F4A-B65E-61E0EC92CD8E}" dt="2019-06-10T01:43:30.839" v="3461" actId="403"/>
          <ac:spMkLst>
            <pc:docMk/>
            <pc:sldMk cId="4052835121" sldId="289"/>
            <ac:spMk id="10" creationId="{00000000-0000-0000-0000-000000000000}"/>
          </ac:spMkLst>
        </pc:spChg>
        <pc:spChg chg="add mod">
          <ac:chgData name="Holdaway, Dan (GSFC-610.1)[UNIV CORP ATMOSPHERIC RESRCH]" userId="53de2ceb-fe6c-4622-93c1-2cb7d27907b7" providerId="ADAL" clId="{7F1DF791-F096-6F4A-B65E-61E0EC92CD8E}" dt="2019-06-10T01:35:03.047" v="3159"/>
          <ac:spMkLst>
            <pc:docMk/>
            <pc:sldMk cId="4052835121" sldId="289"/>
            <ac:spMk id="12" creationId="{C79EB436-AD67-A04A-8FD2-03252D9F863D}"/>
          </ac:spMkLst>
        </pc:spChg>
        <pc:spChg chg="add mod">
          <ac:chgData name="Holdaway, Dan (GSFC-610.1)[UNIV CORP ATMOSPHERIC RESRCH]" userId="53de2ceb-fe6c-4622-93c1-2cb7d27907b7" providerId="ADAL" clId="{7F1DF791-F096-6F4A-B65E-61E0EC92CD8E}" dt="2019-06-10T15:26:11.404" v="3515" actId="1035"/>
          <ac:spMkLst>
            <pc:docMk/>
            <pc:sldMk cId="4052835121" sldId="289"/>
            <ac:spMk id="13" creationId="{2ED124AD-AAE5-9949-B51E-BE16853D8BCE}"/>
          </ac:spMkLst>
        </pc:spChg>
        <pc:spChg chg="add mod">
          <ac:chgData name="Holdaway, Dan (GSFC-610.1)[UNIV CORP ATMOSPHERIC RESRCH]" userId="53de2ceb-fe6c-4622-93c1-2cb7d27907b7" providerId="ADAL" clId="{7F1DF791-F096-6F4A-B65E-61E0EC92CD8E}" dt="2019-06-10T15:26:34.845" v="3564" actId="20577"/>
          <ac:spMkLst>
            <pc:docMk/>
            <pc:sldMk cId="4052835121" sldId="289"/>
            <ac:spMk id="14" creationId="{3D58359E-73EF-824C-B732-9C6450A25655}"/>
          </ac:spMkLst>
        </pc:spChg>
        <pc:spChg chg="mod">
          <ac:chgData name="Holdaway, Dan (GSFC-610.1)[UNIV CORP ATMOSPHERIC RESRCH]" userId="53de2ceb-fe6c-4622-93c1-2cb7d27907b7" providerId="ADAL" clId="{7F1DF791-F096-6F4A-B65E-61E0EC92CD8E}" dt="2019-06-10T15:25:54.246" v="3508" actId="1076"/>
          <ac:spMkLst>
            <pc:docMk/>
            <pc:sldMk cId="4052835121" sldId="289"/>
            <ac:spMk id="15" creationId="{00000000-0000-0000-0000-000000000000}"/>
          </ac:spMkLst>
        </pc:spChg>
        <pc:spChg chg="mod">
          <ac:chgData name="Holdaway, Dan (GSFC-610.1)[UNIV CORP ATMOSPHERIC RESRCH]" userId="53de2ceb-fe6c-4622-93c1-2cb7d27907b7" providerId="ADAL" clId="{7F1DF791-F096-6F4A-B65E-61E0EC92CD8E}" dt="2019-06-10T15:28:30.052" v="3621" actId="1035"/>
          <ac:spMkLst>
            <pc:docMk/>
            <pc:sldMk cId="4052835121" sldId="289"/>
            <ac:spMk id="16" creationId="{00000000-0000-0000-0000-000000000000}"/>
          </ac:spMkLst>
        </pc:spChg>
      </pc:sldChg>
      <pc:sldChg chg="addSp delSp modSp">
        <pc:chgData name="Holdaway, Dan (GSFC-610.1)[UNIV CORP ATMOSPHERIC RESRCH]" userId="53de2ceb-fe6c-4622-93c1-2cb7d27907b7" providerId="ADAL" clId="{7F1DF791-F096-6F4A-B65E-61E0EC92CD8E}" dt="2019-06-10T15:42:58.274" v="3744" actId="1076"/>
        <pc:sldMkLst>
          <pc:docMk/>
          <pc:sldMk cId="2142274889" sldId="290"/>
        </pc:sldMkLst>
        <pc:spChg chg="del mod">
          <ac:chgData name="Holdaway, Dan (GSFC-610.1)[UNIV CORP ATMOSPHERIC RESRCH]" userId="53de2ceb-fe6c-4622-93c1-2cb7d27907b7" providerId="ADAL" clId="{7F1DF791-F096-6F4A-B65E-61E0EC92CD8E}" dt="2019-06-10T01:04:24.450" v="1726" actId="478"/>
          <ac:spMkLst>
            <pc:docMk/>
            <pc:sldMk cId="2142274889" sldId="290"/>
            <ac:spMk id="2" creationId="{00000000-0000-0000-0000-000000000000}"/>
          </ac:spMkLst>
        </pc:spChg>
        <pc:spChg chg="mod">
          <ac:chgData name="Holdaway, Dan (GSFC-610.1)[UNIV CORP ATMOSPHERIC RESRCH]" userId="53de2ceb-fe6c-4622-93c1-2cb7d27907b7" providerId="ADAL" clId="{7F1DF791-F096-6F4A-B65E-61E0EC92CD8E}" dt="2019-06-10T15:42:58.274" v="3744" actId="1076"/>
          <ac:spMkLst>
            <pc:docMk/>
            <pc:sldMk cId="2142274889" sldId="290"/>
            <ac:spMk id="3" creationId="{00000000-0000-0000-0000-000000000000}"/>
          </ac:spMkLst>
        </pc:spChg>
        <pc:spChg chg="add del mod">
          <ac:chgData name="Holdaway, Dan (GSFC-610.1)[UNIV CORP ATMOSPHERIC RESRCH]" userId="53de2ceb-fe6c-4622-93c1-2cb7d27907b7" providerId="ADAL" clId="{7F1DF791-F096-6F4A-B65E-61E0EC92CD8E}" dt="2019-06-10T01:35:28.447" v="3177" actId="478"/>
          <ac:spMkLst>
            <pc:docMk/>
            <pc:sldMk cId="2142274889" sldId="290"/>
            <ac:spMk id="5" creationId="{ADF9F6B0-856D-E34F-998B-3CE6511180F0}"/>
          </ac:spMkLst>
        </pc:spChg>
        <pc:spChg chg="add mod">
          <ac:chgData name="Holdaway, Dan (GSFC-610.1)[UNIV CORP ATMOSPHERIC RESRCH]" userId="53de2ceb-fe6c-4622-93c1-2cb7d27907b7" providerId="ADAL" clId="{7F1DF791-F096-6F4A-B65E-61E0EC92CD8E}" dt="2019-06-10T01:35:33.126" v="3196" actId="20577"/>
          <ac:spMkLst>
            <pc:docMk/>
            <pc:sldMk cId="2142274889" sldId="290"/>
            <ac:spMk id="7" creationId="{BF40A740-DB9B-6846-B237-05F0722FB42B}"/>
          </ac:spMkLst>
        </pc:spChg>
      </pc:sldChg>
      <pc:sldChg chg="addSp delSp modSp">
        <pc:chgData name="Holdaway, Dan (GSFC-610.1)[UNIV CORP ATMOSPHERIC RESRCH]" userId="53de2ceb-fe6c-4622-93c1-2cb7d27907b7" providerId="ADAL" clId="{7F1DF791-F096-6F4A-B65E-61E0EC92CD8E}" dt="2019-06-10T15:42:52.680" v="3743" actId="1076"/>
        <pc:sldMkLst>
          <pc:docMk/>
          <pc:sldMk cId="883314154" sldId="291"/>
        </pc:sldMkLst>
        <pc:spChg chg="del mod">
          <ac:chgData name="Holdaway, Dan (GSFC-610.1)[UNIV CORP ATMOSPHERIC RESRCH]" userId="53de2ceb-fe6c-4622-93c1-2cb7d27907b7" providerId="ADAL" clId="{7F1DF791-F096-6F4A-B65E-61E0EC92CD8E}" dt="2019-06-10T01:04:18.286" v="1724" actId="478"/>
          <ac:spMkLst>
            <pc:docMk/>
            <pc:sldMk cId="883314154" sldId="291"/>
            <ac:spMk id="2" creationId="{00000000-0000-0000-0000-000000000000}"/>
          </ac:spMkLst>
        </pc:spChg>
        <pc:spChg chg="mod">
          <ac:chgData name="Holdaway, Dan (GSFC-610.1)[UNIV CORP ATMOSPHERIC RESRCH]" userId="53de2ceb-fe6c-4622-93c1-2cb7d27907b7" providerId="ADAL" clId="{7F1DF791-F096-6F4A-B65E-61E0EC92CD8E}" dt="2019-06-10T15:42:52.680" v="3743" actId="1076"/>
          <ac:spMkLst>
            <pc:docMk/>
            <pc:sldMk cId="883314154" sldId="291"/>
            <ac:spMk id="3" creationId="{00000000-0000-0000-0000-000000000000}"/>
          </ac:spMkLst>
        </pc:spChg>
        <pc:spChg chg="add del mod">
          <ac:chgData name="Holdaway, Dan (GSFC-610.1)[UNIV CORP ATMOSPHERIC RESRCH]" userId="53de2ceb-fe6c-4622-93c1-2cb7d27907b7" providerId="ADAL" clId="{7F1DF791-F096-6F4A-B65E-61E0EC92CD8E}" dt="2019-06-10T01:35:41.846" v="3197" actId="478"/>
          <ac:spMkLst>
            <pc:docMk/>
            <pc:sldMk cId="883314154" sldId="291"/>
            <ac:spMk id="5" creationId="{F76EDA5F-3A53-AF47-A817-803B1CA9DC0F}"/>
          </ac:spMkLst>
        </pc:spChg>
        <pc:spChg chg="add mod">
          <ac:chgData name="Holdaway, Dan (GSFC-610.1)[UNIV CORP ATMOSPHERIC RESRCH]" userId="53de2ceb-fe6c-4622-93c1-2cb7d27907b7" providerId="ADAL" clId="{7F1DF791-F096-6F4A-B65E-61E0EC92CD8E}" dt="2019-06-10T01:35:47.353" v="3212" actId="20577"/>
          <ac:spMkLst>
            <pc:docMk/>
            <pc:sldMk cId="883314154" sldId="291"/>
            <ac:spMk id="7" creationId="{1F746DBC-206F-5348-BB10-8F39600E7103}"/>
          </ac:spMkLst>
        </pc:spChg>
      </pc:sldChg>
      <pc:sldChg chg="addSp delSp modSp">
        <pc:chgData name="Holdaway, Dan (GSFC-610.1)[UNIV CORP ATMOSPHERIC RESRCH]" userId="53de2ceb-fe6c-4622-93c1-2cb7d27907b7" providerId="ADAL" clId="{7F1DF791-F096-6F4A-B65E-61E0EC92CD8E}" dt="2019-06-10T15:44:13.990" v="3756" actId="208"/>
        <pc:sldMkLst>
          <pc:docMk/>
          <pc:sldMk cId="2962690071" sldId="292"/>
        </pc:sldMkLst>
        <pc:spChg chg="del mod">
          <ac:chgData name="Holdaway, Dan (GSFC-610.1)[UNIV CORP ATMOSPHERIC RESRCH]" userId="53de2ceb-fe6c-4622-93c1-2cb7d27907b7" providerId="ADAL" clId="{7F1DF791-F096-6F4A-B65E-61E0EC92CD8E}" dt="2019-06-10T01:04:11.234" v="1722" actId="478"/>
          <ac:spMkLst>
            <pc:docMk/>
            <pc:sldMk cId="2962690071" sldId="292"/>
            <ac:spMk id="2" creationId="{00000000-0000-0000-0000-000000000000}"/>
          </ac:spMkLst>
        </pc:spChg>
        <pc:spChg chg="del mod">
          <ac:chgData name="Holdaway, Dan (GSFC-610.1)[UNIV CORP ATMOSPHERIC RESRCH]" userId="53de2ceb-fe6c-4622-93c1-2cb7d27907b7" providerId="ADAL" clId="{7F1DF791-F096-6F4A-B65E-61E0EC92CD8E}" dt="2019-06-10T15:44:04.114" v="3752" actId="478"/>
          <ac:spMkLst>
            <pc:docMk/>
            <pc:sldMk cId="2962690071" sldId="292"/>
            <ac:spMk id="3" creationId="{00000000-0000-0000-0000-000000000000}"/>
          </ac:spMkLst>
        </pc:spChg>
        <pc:spChg chg="add del mod">
          <ac:chgData name="Holdaway, Dan (GSFC-610.1)[UNIV CORP ATMOSPHERIC RESRCH]" userId="53de2ceb-fe6c-4622-93c1-2cb7d27907b7" providerId="ADAL" clId="{7F1DF791-F096-6F4A-B65E-61E0EC92CD8E}" dt="2019-06-10T01:35:53.852" v="3213" actId="478"/>
          <ac:spMkLst>
            <pc:docMk/>
            <pc:sldMk cId="2962690071" sldId="292"/>
            <ac:spMk id="5" creationId="{E6C3D50E-0C2B-024B-9774-B20B374CB363}"/>
          </ac:spMkLst>
        </pc:spChg>
        <pc:spChg chg="add mod">
          <ac:chgData name="Holdaway, Dan (GSFC-610.1)[UNIV CORP ATMOSPHERIC RESRCH]" userId="53de2ceb-fe6c-4622-93c1-2cb7d27907b7" providerId="ADAL" clId="{7F1DF791-F096-6F4A-B65E-61E0EC92CD8E}" dt="2019-06-10T01:35:56.575" v="3224" actId="20577"/>
          <ac:spMkLst>
            <pc:docMk/>
            <pc:sldMk cId="2962690071" sldId="292"/>
            <ac:spMk id="7" creationId="{E0AED9F8-B4B5-B642-AC7F-93E0E7AD8A15}"/>
          </ac:spMkLst>
        </pc:spChg>
        <pc:picChg chg="add mod">
          <ac:chgData name="Holdaway, Dan (GSFC-610.1)[UNIV CORP ATMOSPHERIC RESRCH]" userId="53de2ceb-fe6c-4622-93c1-2cb7d27907b7" providerId="ADAL" clId="{7F1DF791-F096-6F4A-B65E-61E0EC92CD8E}" dt="2019-06-10T15:44:13.990" v="3756" actId="208"/>
          <ac:picMkLst>
            <pc:docMk/>
            <pc:sldMk cId="2962690071" sldId="292"/>
            <ac:picMk id="2" creationId="{F5AC1099-5F49-E444-827C-23C75E55F438}"/>
          </ac:picMkLst>
        </pc:picChg>
      </pc:sldChg>
      <pc:sldChg chg="addSp delSp modSp">
        <pc:chgData name="Holdaway, Dan (GSFC-610.1)[UNIV CORP ATMOSPHERIC RESRCH]" userId="53de2ceb-fe6c-4622-93c1-2cb7d27907b7" providerId="ADAL" clId="{7F1DF791-F096-6F4A-B65E-61E0EC92CD8E}" dt="2019-06-10T15:42:28.706" v="3738" actId="1076"/>
        <pc:sldMkLst>
          <pc:docMk/>
          <pc:sldMk cId="2101403069" sldId="293"/>
        </pc:sldMkLst>
        <pc:spChg chg="del mod">
          <ac:chgData name="Holdaway, Dan (GSFC-610.1)[UNIV CORP ATMOSPHERIC RESRCH]" userId="53de2ceb-fe6c-4622-93c1-2cb7d27907b7" providerId="ADAL" clId="{7F1DF791-F096-6F4A-B65E-61E0EC92CD8E}" dt="2019-06-10T01:03:49.381" v="1713" actId="478"/>
          <ac:spMkLst>
            <pc:docMk/>
            <pc:sldMk cId="2101403069" sldId="293"/>
            <ac:spMk id="2" creationId="{00000000-0000-0000-0000-000000000000}"/>
          </ac:spMkLst>
        </pc:spChg>
        <pc:spChg chg="mod">
          <ac:chgData name="Holdaway, Dan (GSFC-610.1)[UNIV CORP ATMOSPHERIC RESRCH]" userId="53de2ceb-fe6c-4622-93c1-2cb7d27907b7" providerId="ADAL" clId="{7F1DF791-F096-6F4A-B65E-61E0EC92CD8E}" dt="2019-06-10T15:42:28.706" v="3738" actId="1076"/>
          <ac:spMkLst>
            <pc:docMk/>
            <pc:sldMk cId="2101403069" sldId="293"/>
            <ac:spMk id="3" creationId="{00000000-0000-0000-0000-000000000000}"/>
          </ac:spMkLst>
        </pc:spChg>
        <pc:spChg chg="add del mod">
          <ac:chgData name="Holdaway, Dan (GSFC-610.1)[UNIV CORP ATMOSPHERIC RESRCH]" userId="53de2ceb-fe6c-4622-93c1-2cb7d27907b7" providerId="ADAL" clId="{7F1DF791-F096-6F4A-B65E-61E0EC92CD8E}" dt="2019-06-10T01:36:45.578" v="3260" actId="478"/>
          <ac:spMkLst>
            <pc:docMk/>
            <pc:sldMk cId="2101403069" sldId="293"/>
            <ac:spMk id="5" creationId="{B124D8CB-F815-644C-9987-EDCAF98CEA20}"/>
          </ac:spMkLst>
        </pc:spChg>
        <pc:spChg chg="add mod">
          <ac:chgData name="Holdaway, Dan (GSFC-610.1)[UNIV CORP ATMOSPHERIC RESRCH]" userId="53de2ceb-fe6c-4622-93c1-2cb7d27907b7" providerId="ADAL" clId="{7F1DF791-F096-6F4A-B65E-61E0EC92CD8E}" dt="2019-06-10T01:36:49.759" v="3277" actId="20577"/>
          <ac:spMkLst>
            <pc:docMk/>
            <pc:sldMk cId="2101403069" sldId="293"/>
            <ac:spMk id="7" creationId="{7EC708F8-F29F-A142-869D-CEBDBCBE5B73}"/>
          </ac:spMkLst>
        </pc:spChg>
      </pc:sldChg>
      <pc:sldChg chg="addSp delSp modSp">
        <pc:chgData name="Holdaway, Dan (GSFC-610.1)[UNIV CORP ATMOSPHERIC RESRCH]" userId="53de2ceb-fe6c-4622-93c1-2cb7d27907b7" providerId="ADAL" clId="{7F1DF791-F096-6F4A-B65E-61E0EC92CD8E}" dt="2019-06-11T02:35:05.236" v="4312" actId="208"/>
        <pc:sldMkLst>
          <pc:docMk/>
          <pc:sldMk cId="894333776" sldId="294"/>
        </pc:sldMkLst>
        <pc:spChg chg="add del mod">
          <ac:chgData name="Holdaway, Dan (GSFC-610.1)[UNIV CORP ATMOSPHERIC RESRCH]" userId="53de2ceb-fe6c-4622-93c1-2cb7d27907b7" providerId="ADAL" clId="{7F1DF791-F096-6F4A-B65E-61E0EC92CD8E}" dt="2019-06-10T01:03:32.810" v="1711" actId="478"/>
          <ac:spMkLst>
            <pc:docMk/>
            <pc:sldMk cId="894333776" sldId="294"/>
            <ac:spMk id="2" creationId="{00000000-0000-0000-0000-000000000000}"/>
          </ac:spMkLst>
        </pc:spChg>
        <pc:spChg chg="del mod">
          <ac:chgData name="Holdaway, Dan (GSFC-610.1)[UNIV CORP ATMOSPHERIC RESRCH]" userId="53de2ceb-fe6c-4622-93c1-2cb7d27907b7" providerId="ADAL" clId="{7F1DF791-F096-6F4A-B65E-61E0EC92CD8E}" dt="2019-06-11T02:34:53.320" v="4307" actId="478"/>
          <ac:spMkLst>
            <pc:docMk/>
            <pc:sldMk cId="894333776" sldId="294"/>
            <ac:spMk id="3" creationId="{00000000-0000-0000-0000-000000000000}"/>
          </ac:spMkLst>
        </pc:spChg>
        <pc:spChg chg="add del">
          <ac:chgData name="Holdaway, Dan (GSFC-610.1)[UNIV CORP ATMOSPHERIC RESRCH]" userId="53de2ceb-fe6c-4622-93c1-2cb7d27907b7" providerId="ADAL" clId="{7F1DF791-F096-6F4A-B65E-61E0EC92CD8E}" dt="2019-06-10T01:03:19.728" v="1706"/>
          <ac:spMkLst>
            <pc:docMk/>
            <pc:sldMk cId="894333776" sldId="294"/>
            <ac:spMk id="4" creationId="{1BB4334B-ADFD-3747-A83A-15636546B17C}"/>
          </ac:spMkLst>
        </pc:spChg>
        <pc:spChg chg="add del mod">
          <ac:chgData name="Holdaway, Dan (GSFC-610.1)[UNIV CORP ATMOSPHERIC RESRCH]" userId="53de2ceb-fe6c-4622-93c1-2cb7d27907b7" providerId="ADAL" clId="{7F1DF791-F096-6F4A-B65E-61E0EC92CD8E}" dt="2019-06-10T01:03:27.531" v="1710" actId="478"/>
          <ac:spMkLst>
            <pc:docMk/>
            <pc:sldMk cId="894333776" sldId="294"/>
            <ac:spMk id="6" creationId="{027D92F2-5EE4-164A-89BC-655D083AA9C7}"/>
          </ac:spMkLst>
        </pc:spChg>
        <pc:spChg chg="add del">
          <ac:chgData name="Holdaway, Dan (GSFC-610.1)[UNIV CORP ATMOSPHERIC RESRCH]" userId="53de2ceb-fe6c-4622-93c1-2cb7d27907b7" providerId="ADAL" clId="{7F1DF791-F096-6F4A-B65E-61E0EC92CD8E}" dt="2019-06-10T01:03:26.496" v="1709"/>
          <ac:spMkLst>
            <pc:docMk/>
            <pc:sldMk cId="894333776" sldId="294"/>
            <ac:spMk id="7" creationId="{C8E4104A-793C-F04D-A38C-33C4867133B2}"/>
          </ac:spMkLst>
        </pc:spChg>
        <pc:spChg chg="add del mod">
          <ac:chgData name="Holdaway, Dan (GSFC-610.1)[UNIV CORP ATMOSPHERIC RESRCH]" userId="53de2ceb-fe6c-4622-93c1-2cb7d27907b7" providerId="ADAL" clId="{7F1DF791-F096-6F4A-B65E-61E0EC92CD8E}" dt="2019-06-10T01:36:55.189" v="3278" actId="478"/>
          <ac:spMkLst>
            <pc:docMk/>
            <pc:sldMk cId="894333776" sldId="294"/>
            <ac:spMk id="9" creationId="{7F82B769-2334-9947-88B1-4C9CB0AD25A6}"/>
          </ac:spMkLst>
        </pc:spChg>
        <pc:spChg chg="add mod">
          <ac:chgData name="Holdaway, Dan (GSFC-610.1)[UNIV CORP ATMOSPHERIC RESRCH]" userId="53de2ceb-fe6c-4622-93c1-2cb7d27907b7" providerId="ADAL" clId="{7F1DF791-F096-6F4A-B65E-61E0EC92CD8E}" dt="2019-06-10T01:37:00.281" v="3301" actId="20577"/>
          <ac:spMkLst>
            <pc:docMk/>
            <pc:sldMk cId="894333776" sldId="294"/>
            <ac:spMk id="11" creationId="{C66AE0C9-3E81-CD4C-8545-381A6EB3DC45}"/>
          </ac:spMkLst>
        </pc:spChg>
        <pc:picChg chg="add mod">
          <ac:chgData name="Holdaway, Dan (GSFC-610.1)[UNIV CORP ATMOSPHERIC RESRCH]" userId="53de2ceb-fe6c-4622-93c1-2cb7d27907b7" providerId="ADAL" clId="{7F1DF791-F096-6F4A-B65E-61E0EC92CD8E}" dt="2019-06-11T02:35:05.236" v="4312" actId="208"/>
          <ac:picMkLst>
            <pc:docMk/>
            <pc:sldMk cId="894333776" sldId="294"/>
            <ac:picMk id="2" creationId="{5956503C-090D-4C43-AB49-E8703F36570D}"/>
          </ac:picMkLst>
        </pc:picChg>
      </pc:sldChg>
      <pc:sldChg chg="addSp delSp modSp">
        <pc:chgData name="Holdaway, Dan (GSFC-610.1)[UNIV CORP ATMOSPHERIC RESRCH]" userId="53de2ceb-fe6c-4622-93c1-2cb7d27907b7" providerId="ADAL" clId="{7F1DF791-F096-6F4A-B65E-61E0EC92CD8E}" dt="2019-06-10T15:45:15.564" v="3775" actId="1035"/>
        <pc:sldMkLst>
          <pc:docMk/>
          <pc:sldMk cId="2720352903" sldId="295"/>
        </pc:sldMkLst>
        <pc:spChg chg="add del mod">
          <ac:chgData name="Holdaway, Dan (GSFC-610.1)[UNIV CORP ATMOSPHERIC RESRCH]" userId="53de2ceb-fe6c-4622-93c1-2cb7d27907b7" providerId="ADAL" clId="{7F1DF791-F096-6F4A-B65E-61E0EC92CD8E}" dt="2019-06-10T01:04:04.327" v="1720" actId="478"/>
          <ac:spMkLst>
            <pc:docMk/>
            <pc:sldMk cId="2720352903" sldId="295"/>
            <ac:spMk id="2" creationId="{00000000-0000-0000-0000-000000000000}"/>
          </ac:spMkLst>
        </pc:spChg>
        <pc:spChg chg="del mod">
          <ac:chgData name="Holdaway, Dan (GSFC-610.1)[UNIV CORP ATMOSPHERIC RESRCH]" userId="53de2ceb-fe6c-4622-93c1-2cb7d27907b7" providerId="ADAL" clId="{7F1DF791-F096-6F4A-B65E-61E0EC92CD8E}" dt="2019-06-10T15:44:31.951" v="3757" actId="478"/>
          <ac:spMkLst>
            <pc:docMk/>
            <pc:sldMk cId="2720352903" sldId="295"/>
            <ac:spMk id="3" creationId="{00000000-0000-0000-0000-000000000000}"/>
          </ac:spMkLst>
        </pc:spChg>
        <pc:spChg chg="add del mod">
          <ac:chgData name="Holdaway, Dan (GSFC-610.1)[UNIV CORP ATMOSPHERIC RESRCH]" userId="53de2ceb-fe6c-4622-93c1-2cb7d27907b7" providerId="ADAL" clId="{7F1DF791-F096-6F4A-B65E-61E0EC92CD8E}" dt="2019-06-10T01:36:02.100" v="3225" actId="478"/>
          <ac:spMkLst>
            <pc:docMk/>
            <pc:sldMk cId="2720352903" sldId="295"/>
            <ac:spMk id="5" creationId="{B463E888-DB62-BE4E-87B1-0552FD6F3DE7}"/>
          </ac:spMkLst>
        </pc:spChg>
        <pc:spChg chg="add mod">
          <ac:chgData name="Holdaway, Dan (GSFC-610.1)[UNIV CORP ATMOSPHERIC RESRCH]" userId="53de2ceb-fe6c-4622-93c1-2cb7d27907b7" providerId="ADAL" clId="{7F1DF791-F096-6F4A-B65E-61E0EC92CD8E}" dt="2019-06-10T15:45:12.475" v="3773" actId="20577"/>
          <ac:spMkLst>
            <pc:docMk/>
            <pc:sldMk cId="2720352903" sldId="295"/>
            <ac:spMk id="7" creationId="{9CF1E4F7-E0E6-E049-9B5C-00286FB35192}"/>
          </ac:spMkLst>
        </pc:spChg>
        <pc:picChg chg="add mod">
          <ac:chgData name="Holdaway, Dan (GSFC-610.1)[UNIV CORP ATMOSPHERIC RESRCH]" userId="53de2ceb-fe6c-4622-93c1-2cb7d27907b7" providerId="ADAL" clId="{7F1DF791-F096-6F4A-B65E-61E0EC92CD8E}" dt="2019-06-10T15:45:15.564" v="3775" actId="1035"/>
          <ac:picMkLst>
            <pc:docMk/>
            <pc:sldMk cId="2720352903" sldId="295"/>
            <ac:picMk id="2" creationId="{069BA07D-C286-924E-928B-A0FD0F70E450}"/>
          </ac:picMkLst>
        </pc:picChg>
      </pc:sldChg>
      <pc:sldChg chg="addSp delSp modSp">
        <pc:chgData name="Holdaway, Dan (GSFC-610.1)[UNIV CORP ATMOSPHERIC RESRCH]" userId="53de2ceb-fe6c-4622-93c1-2cb7d27907b7" providerId="ADAL" clId="{7F1DF791-F096-6F4A-B65E-61E0EC92CD8E}" dt="2019-06-10T01:09:02.052" v="2040" actId="20577"/>
        <pc:sldMkLst>
          <pc:docMk/>
          <pc:sldMk cId="494153688" sldId="324"/>
        </pc:sldMkLst>
        <pc:spChg chg="del mod">
          <ac:chgData name="Holdaway, Dan (GSFC-610.1)[UNIV CORP ATMOSPHERIC RESRCH]" userId="53de2ceb-fe6c-4622-93c1-2cb7d27907b7" providerId="ADAL" clId="{7F1DF791-F096-6F4A-B65E-61E0EC92CD8E}" dt="2019-06-10T01:04:45.690" v="1732" actId="478"/>
          <ac:spMkLst>
            <pc:docMk/>
            <pc:sldMk cId="494153688" sldId="324"/>
            <ac:spMk id="2" creationId="{00000000-0000-0000-0000-000000000000}"/>
          </ac:spMkLst>
        </pc:spChg>
        <pc:spChg chg="add mod">
          <ac:chgData name="Holdaway, Dan (GSFC-610.1)[UNIV CORP ATMOSPHERIC RESRCH]" userId="53de2ceb-fe6c-4622-93c1-2cb7d27907b7" providerId="ADAL" clId="{7F1DF791-F096-6F4A-B65E-61E0EC92CD8E}" dt="2019-06-10T01:09:02.052" v="2040" actId="20577"/>
          <ac:spMkLst>
            <pc:docMk/>
            <pc:sldMk cId="494153688" sldId="324"/>
            <ac:spMk id="7" creationId="{9355B06B-FAB4-954E-B125-61B893F03D78}"/>
          </ac:spMkLst>
        </pc:spChg>
      </pc:sldChg>
      <pc:sldChg chg="addSp delSp modSp add">
        <pc:chgData name="Holdaway, Dan (GSFC-610.1)[UNIV CORP ATMOSPHERIC RESRCH]" userId="53de2ceb-fe6c-4622-93c1-2cb7d27907b7" providerId="ADAL" clId="{7F1DF791-F096-6F4A-B65E-61E0EC92CD8E}" dt="2019-06-11T02:29:01.554" v="4306" actId="20577"/>
        <pc:sldMkLst>
          <pc:docMk/>
          <pc:sldMk cId="3863321036" sldId="325"/>
        </pc:sldMkLst>
        <pc:spChg chg="del mod">
          <ac:chgData name="Holdaway, Dan (GSFC-610.1)[UNIV CORP ATMOSPHERIC RESRCH]" userId="53de2ceb-fe6c-4622-93c1-2cb7d27907b7" providerId="ADAL" clId="{7F1DF791-F096-6F4A-B65E-61E0EC92CD8E}" dt="2019-06-10T01:05:16.592" v="1742" actId="478"/>
          <ac:spMkLst>
            <pc:docMk/>
            <pc:sldMk cId="3863321036" sldId="325"/>
            <ac:spMk id="2" creationId="{D8AF3E43-D534-214F-9E53-70BDA5648387}"/>
          </ac:spMkLst>
        </pc:spChg>
        <pc:spChg chg="add del mod">
          <ac:chgData name="Holdaway, Dan (GSFC-610.1)[UNIV CORP ATMOSPHERIC RESRCH]" userId="53de2ceb-fe6c-4622-93c1-2cb7d27907b7" providerId="ADAL" clId="{7F1DF791-F096-6F4A-B65E-61E0EC92CD8E}" dt="2019-06-11T02:29:01.554" v="4306" actId="20577"/>
          <ac:spMkLst>
            <pc:docMk/>
            <pc:sldMk cId="3863321036" sldId="325"/>
            <ac:spMk id="3" creationId="{4097DEFE-3E1E-8943-8D23-70DBC6E24FF2}"/>
          </ac:spMkLst>
        </pc:spChg>
        <pc:spChg chg="add mod">
          <ac:chgData name="Holdaway, Dan (GSFC-610.1)[UNIV CORP ATMOSPHERIC RESRCH]" userId="53de2ceb-fe6c-4622-93c1-2cb7d27907b7" providerId="ADAL" clId="{7F1DF791-F096-6F4A-B65E-61E0EC92CD8E}" dt="2019-06-10T01:05:17.600" v="1743"/>
          <ac:spMkLst>
            <pc:docMk/>
            <pc:sldMk cId="3863321036" sldId="325"/>
            <ac:spMk id="5" creationId="{2C19C430-244F-8445-95F2-A8C2C6A29885}"/>
          </ac:spMkLst>
        </pc:spChg>
      </pc:sldChg>
      <pc:sldChg chg="addSp delSp modSp add ord delAnim modAnim">
        <pc:chgData name="Holdaway, Dan (GSFC-610.1)[UNIV CORP ATMOSPHERIC RESRCH]" userId="53de2ceb-fe6c-4622-93c1-2cb7d27907b7" providerId="ADAL" clId="{7F1DF791-F096-6F4A-B65E-61E0EC92CD8E}" dt="2019-06-10T01:36:35.087" v="3259"/>
        <pc:sldMkLst>
          <pc:docMk/>
          <pc:sldMk cId="121751535" sldId="481"/>
        </pc:sldMkLst>
        <pc:spChg chg="del">
          <ac:chgData name="Holdaway, Dan (GSFC-610.1)[UNIV CORP ATMOSPHERIC RESRCH]" userId="53de2ceb-fe6c-4622-93c1-2cb7d27907b7" providerId="ADAL" clId="{7F1DF791-F096-6F4A-B65E-61E0EC92CD8E}" dt="2019-06-10T01:05:05.357" v="1738" actId="478"/>
          <ac:spMkLst>
            <pc:docMk/>
            <pc:sldMk cId="121751535" sldId="481"/>
            <ac:spMk id="2" creationId="{00000000-0000-0000-0000-000000000000}"/>
          </ac:spMkLst>
        </pc:spChg>
        <pc:spChg chg="mod">
          <ac:chgData name="Holdaway, Dan (GSFC-610.1)[UNIV CORP ATMOSPHERIC RESRCH]" userId="53de2ceb-fe6c-4622-93c1-2cb7d27907b7" providerId="ADAL" clId="{7F1DF791-F096-6F4A-B65E-61E0EC92CD8E}" dt="2019-06-10T00:54:14.300" v="1436" actId="1076"/>
          <ac:spMkLst>
            <pc:docMk/>
            <pc:sldMk cId="121751535" sldId="481"/>
            <ac:spMk id="3" creationId="{00000000-0000-0000-0000-000000000000}"/>
          </ac:spMkLst>
        </pc:spChg>
        <pc:spChg chg="mod">
          <ac:chgData name="Holdaway, Dan (GSFC-610.1)[UNIV CORP ATMOSPHERIC RESRCH]" userId="53de2ceb-fe6c-4622-93c1-2cb7d27907b7" providerId="ADAL" clId="{7F1DF791-F096-6F4A-B65E-61E0EC92CD8E}" dt="2019-06-10T00:57:17.262" v="1662" actId="1037"/>
          <ac:spMkLst>
            <pc:docMk/>
            <pc:sldMk cId="121751535" sldId="481"/>
            <ac:spMk id="4" creationId="{00000000-0000-0000-0000-000000000000}"/>
          </ac:spMkLst>
        </pc:spChg>
        <pc:spChg chg="mod">
          <ac:chgData name="Holdaway, Dan (GSFC-610.1)[UNIV CORP ATMOSPHERIC RESRCH]" userId="53de2ceb-fe6c-4622-93c1-2cb7d27907b7" providerId="ADAL" clId="{7F1DF791-F096-6F4A-B65E-61E0EC92CD8E}" dt="2019-06-10T00:57:17.262" v="1662" actId="1037"/>
          <ac:spMkLst>
            <pc:docMk/>
            <pc:sldMk cId="121751535" sldId="481"/>
            <ac:spMk id="5" creationId="{00000000-0000-0000-0000-000000000000}"/>
          </ac:spMkLst>
        </pc:spChg>
        <pc:spChg chg="mod">
          <ac:chgData name="Holdaway, Dan (GSFC-610.1)[UNIV CORP ATMOSPHERIC RESRCH]" userId="53de2ceb-fe6c-4622-93c1-2cb7d27907b7" providerId="ADAL" clId="{7F1DF791-F096-6F4A-B65E-61E0EC92CD8E}" dt="2019-06-10T00:57:17.262" v="1662" actId="1037"/>
          <ac:spMkLst>
            <pc:docMk/>
            <pc:sldMk cId="121751535" sldId="481"/>
            <ac:spMk id="6" creationId="{00000000-0000-0000-0000-000000000000}"/>
          </ac:spMkLst>
        </pc:spChg>
        <pc:spChg chg="mod">
          <ac:chgData name="Holdaway, Dan (GSFC-610.1)[UNIV CORP ATMOSPHERIC RESRCH]" userId="53de2ceb-fe6c-4622-93c1-2cb7d27907b7" providerId="ADAL" clId="{7F1DF791-F096-6F4A-B65E-61E0EC92CD8E}" dt="2019-06-10T00:54:14.300" v="1436" actId="1076"/>
          <ac:spMkLst>
            <pc:docMk/>
            <pc:sldMk cId="121751535" sldId="481"/>
            <ac:spMk id="7" creationId="{00000000-0000-0000-0000-000000000000}"/>
          </ac:spMkLst>
        </pc:spChg>
        <pc:spChg chg="mod">
          <ac:chgData name="Holdaway, Dan (GSFC-610.1)[UNIV CORP ATMOSPHERIC RESRCH]" userId="53de2ceb-fe6c-4622-93c1-2cb7d27907b7" providerId="ADAL" clId="{7F1DF791-F096-6F4A-B65E-61E0EC92CD8E}" dt="2019-06-10T00:56:49.614" v="1650" actId="20577"/>
          <ac:spMkLst>
            <pc:docMk/>
            <pc:sldMk cId="121751535" sldId="481"/>
            <ac:spMk id="8" creationId="{00000000-0000-0000-0000-000000000000}"/>
          </ac:spMkLst>
        </pc:spChg>
        <pc:spChg chg="mod">
          <ac:chgData name="Holdaway, Dan (GSFC-610.1)[UNIV CORP ATMOSPHERIC RESRCH]" userId="53de2ceb-fe6c-4622-93c1-2cb7d27907b7" providerId="ADAL" clId="{7F1DF791-F096-6F4A-B65E-61E0EC92CD8E}" dt="2019-06-10T00:54:14.300" v="1436" actId="1076"/>
          <ac:spMkLst>
            <pc:docMk/>
            <pc:sldMk cId="121751535" sldId="481"/>
            <ac:spMk id="9" creationId="{00000000-0000-0000-0000-000000000000}"/>
          </ac:spMkLst>
        </pc:spChg>
        <pc:spChg chg="mod">
          <ac:chgData name="Holdaway, Dan (GSFC-610.1)[UNIV CORP ATMOSPHERIC RESRCH]" userId="53de2ceb-fe6c-4622-93c1-2cb7d27907b7" providerId="ADAL" clId="{7F1DF791-F096-6F4A-B65E-61E0EC92CD8E}" dt="2019-06-10T00:54:14.300" v="1436" actId="1076"/>
          <ac:spMkLst>
            <pc:docMk/>
            <pc:sldMk cId="121751535" sldId="481"/>
            <ac:spMk id="10" creationId="{00000000-0000-0000-0000-000000000000}"/>
          </ac:spMkLst>
        </pc:spChg>
        <pc:spChg chg="mod">
          <ac:chgData name="Holdaway, Dan (GSFC-610.1)[UNIV CORP ATMOSPHERIC RESRCH]" userId="53de2ceb-fe6c-4622-93c1-2cb7d27907b7" providerId="ADAL" clId="{7F1DF791-F096-6F4A-B65E-61E0EC92CD8E}" dt="2019-06-10T00:54:14.300" v="1436" actId="1076"/>
          <ac:spMkLst>
            <pc:docMk/>
            <pc:sldMk cId="121751535" sldId="481"/>
            <ac:spMk id="11" creationId="{00000000-0000-0000-0000-000000000000}"/>
          </ac:spMkLst>
        </pc:spChg>
        <pc:spChg chg="mod">
          <ac:chgData name="Holdaway, Dan (GSFC-610.1)[UNIV CORP ATMOSPHERIC RESRCH]" userId="53de2ceb-fe6c-4622-93c1-2cb7d27907b7" providerId="ADAL" clId="{7F1DF791-F096-6F4A-B65E-61E0EC92CD8E}" dt="2019-06-10T00:54:52.770" v="1531" actId="20577"/>
          <ac:spMkLst>
            <pc:docMk/>
            <pc:sldMk cId="121751535" sldId="481"/>
            <ac:spMk id="12" creationId="{00000000-0000-0000-0000-000000000000}"/>
          </ac:spMkLst>
        </pc:spChg>
        <pc:spChg chg="mod">
          <ac:chgData name="Holdaway, Dan (GSFC-610.1)[UNIV CORP ATMOSPHERIC RESRCH]" userId="53de2ceb-fe6c-4622-93c1-2cb7d27907b7" providerId="ADAL" clId="{7F1DF791-F096-6F4A-B65E-61E0EC92CD8E}" dt="2019-06-10T00:54:14.300" v="1436" actId="1076"/>
          <ac:spMkLst>
            <pc:docMk/>
            <pc:sldMk cId="121751535" sldId="481"/>
            <ac:spMk id="13" creationId="{00000000-0000-0000-0000-000000000000}"/>
          </ac:spMkLst>
        </pc:spChg>
        <pc:spChg chg="add del mod">
          <ac:chgData name="Holdaway, Dan (GSFC-610.1)[UNIV CORP ATMOSPHERIC RESRCH]" userId="53de2ceb-fe6c-4622-93c1-2cb7d27907b7" providerId="ADAL" clId="{7F1DF791-F096-6F4A-B65E-61E0EC92CD8E}" dt="2019-06-10T00:40:13.153" v="92" actId="767"/>
          <ac:spMkLst>
            <pc:docMk/>
            <pc:sldMk cId="121751535" sldId="481"/>
            <ac:spMk id="14" creationId="{B431E284-7391-E440-B019-B66D6D6D5800}"/>
          </ac:spMkLst>
        </pc:spChg>
        <pc:spChg chg="mod">
          <ac:chgData name="Holdaway, Dan (GSFC-610.1)[UNIV CORP ATMOSPHERIC RESRCH]" userId="53de2ceb-fe6c-4622-93c1-2cb7d27907b7" providerId="ADAL" clId="{7F1DF791-F096-6F4A-B65E-61E0EC92CD8E}" dt="2019-06-10T00:54:14.300" v="1436" actId="1076"/>
          <ac:spMkLst>
            <pc:docMk/>
            <pc:sldMk cId="121751535" sldId="481"/>
            <ac:spMk id="15" creationId="{00000000-0000-0000-0000-000000000000}"/>
          </ac:spMkLst>
        </pc:spChg>
        <pc:spChg chg="mod">
          <ac:chgData name="Holdaway, Dan (GSFC-610.1)[UNIV CORP ATMOSPHERIC RESRCH]" userId="53de2ceb-fe6c-4622-93c1-2cb7d27907b7" providerId="ADAL" clId="{7F1DF791-F096-6F4A-B65E-61E0EC92CD8E}" dt="2019-06-10T00:54:14.300" v="1436" actId="1076"/>
          <ac:spMkLst>
            <pc:docMk/>
            <pc:sldMk cId="121751535" sldId="481"/>
            <ac:spMk id="16" creationId="{00000000-0000-0000-0000-000000000000}"/>
          </ac:spMkLst>
        </pc:spChg>
        <pc:spChg chg="add mod">
          <ac:chgData name="Holdaway, Dan (GSFC-610.1)[UNIV CORP ATMOSPHERIC RESRCH]" userId="53de2ceb-fe6c-4622-93c1-2cb7d27907b7" providerId="ADAL" clId="{7F1DF791-F096-6F4A-B65E-61E0EC92CD8E}" dt="2019-06-10T00:56:47.932" v="1649" actId="20577"/>
          <ac:spMkLst>
            <pc:docMk/>
            <pc:sldMk cId="121751535" sldId="481"/>
            <ac:spMk id="17" creationId="{64900917-4C65-574E-B6E6-FC54F325939A}"/>
          </ac:spMkLst>
        </pc:spChg>
        <pc:spChg chg="mod">
          <ac:chgData name="Holdaway, Dan (GSFC-610.1)[UNIV CORP ATMOSPHERIC RESRCH]" userId="53de2ceb-fe6c-4622-93c1-2cb7d27907b7" providerId="ADAL" clId="{7F1DF791-F096-6F4A-B65E-61E0EC92CD8E}" dt="2019-06-10T00:54:14.300" v="1436" actId="1076"/>
          <ac:spMkLst>
            <pc:docMk/>
            <pc:sldMk cId="121751535" sldId="481"/>
            <ac:spMk id="18" creationId="{00000000-0000-0000-0000-000000000000}"/>
          </ac:spMkLst>
        </pc:spChg>
        <pc:spChg chg="mod">
          <ac:chgData name="Holdaway, Dan (GSFC-610.1)[UNIV CORP ATMOSPHERIC RESRCH]" userId="53de2ceb-fe6c-4622-93c1-2cb7d27907b7" providerId="ADAL" clId="{7F1DF791-F096-6F4A-B65E-61E0EC92CD8E}" dt="2019-06-10T00:54:14.300" v="1436" actId="1076"/>
          <ac:spMkLst>
            <pc:docMk/>
            <pc:sldMk cId="121751535" sldId="481"/>
            <ac:spMk id="19" creationId="{00000000-0000-0000-0000-000000000000}"/>
          </ac:spMkLst>
        </pc:spChg>
        <pc:spChg chg="mod">
          <ac:chgData name="Holdaway, Dan (GSFC-610.1)[UNIV CORP ATMOSPHERIC RESRCH]" userId="53de2ceb-fe6c-4622-93c1-2cb7d27907b7" providerId="ADAL" clId="{7F1DF791-F096-6F4A-B65E-61E0EC92CD8E}" dt="2019-06-10T00:54:14.300" v="1436" actId="1076"/>
          <ac:spMkLst>
            <pc:docMk/>
            <pc:sldMk cId="121751535" sldId="481"/>
            <ac:spMk id="20" creationId="{00000000-0000-0000-0000-000000000000}"/>
          </ac:spMkLst>
        </pc:spChg>
        <pc:spChg chg="del">
          <ac:chgData name="Holdaway, Dan (GSFC-610.1)[UNIV CORP ATMOSPHERIC RESRCH]" userId="53de2ceb-fe6c-4622-93c1-2cb7d27907b7" providerId="ADAL" clId="{7F1DF791-F096-6F4A-B65E-61E0EC92CD8E}" dt="2019-06-10T00:39:39.871" v="71" actId="478"/>
          <ac:spMkLst>
            <pc:docMk/>
            <pc:sldMk cId="121751535" sldId="481"/>
            <ac:spMk id="21" creationId="{3A0E2897-CA0C-044A-9D09-C9C1737EC339}"/>
          </ac:spMkLst>
        </pc:spChg>
        <pc:spChg chg="del">
          <ac:chgData name="Holdaway, Dan (GSFC-610.1)[UNIV CORP ATMOSPHERIC RESRCH]" userId="53de2ceb-fe6c-4622-93c1-2cb7d27907b7" providerId="ADAL" clId="{7F1DF791-F096-6F4A-B65E-61E0EC92CD8E}" dt="2019-06-10T00:39:38.390" v="70" actId="478"/>
          <ac:spMkLst>
            <pc:docMk/>
            <pc:sldMk cId="121751535" sldId="481"/>
            <ac:spMk id="23" creationId="{21EC5AAE-345C-E440-8B3A-45E4E20B4DBC}"/>
          </ac:spMkLst>
        </pc:spChg>
        <pc:spChg chg="add mod">
          <ac:chgData name="Holdaway, Dan (GSFC-610.1)[UNIV CORP ATMOSPHERIC RESRCH]" userId="53de2ceb-fe6c-4622-93c1-2cb7d27907b7" providerId="ADAL" clId="{7F1DF791-F096-6F4A-B65E-61E0EC92CD8E}" dt="2019-06-10T01:36:35.087" v="3259"/>
          <ac:spMkLst>
            <pc:docMk/>
            <pc:sldMk cId="121751535" sldId="481"/>
            <ac:spMk id="28" creationId="{BDCB6D58-FBFB-FA46-9D24-034897D0608B}"/>
          </ac:spMkLst>
        </pc:spChg>
        <pc:spChg chg="mod">
          <ac:chgData name="Holdaway, Dan (GSFC-610.1)[UNIV CORP ATMOSPHERIC RESRCH]" userId="53de2ceb-fe6c-4622-93c1-2cb7d27907b7" providerId="ADAL" clId="{7F1DF791-F096-6F4A-B65E-61E0EC92CD8E}" dt="2019-06-10T00:54:14.300" v="1436" actId="1076"/>
          <ac:spMkLst>
            <pc:docMk/>
            <pc:sldMk cId="121751535" sldId="481"/>
            <ac:spMk id="33" creationId="{00000000-0000-0000-0000-000000000000}"/>
          </ac:spMkLst>
        </pc:spChg>
        <pc:spChg chg="mod">
          <ac:chgData name="Holdaway, Dan (GSFC-610.1)[UNIV CORP ATMOSPHERIC RESRCH]" userId="53de2ceb-fe6c-4622-93c1-2cb7d27907b7" providerId="ADAL" clId="{7F1DF791-F096-6F4A-B65E-61E0EC92CD8E}" dt="2019-06-10T00:54:14.300" v="1436" actId="1076"/>
          <ac:spMkLst>
            <pc:docMk/>
            <pc:sldMk cId="121751535" sldId="481"/>
            <ac:spMk id="35" creationId="{00000000-0000-0000-0000-000000000000}"/>
          </ac:spMkLst>
        </pc:spChg>
        <pc:spChg chg="mod">
          <ac:chgData name="Holdaway, Dan (GSFC-610.1)[UNIV CORP ATMOSPHERIC RESRCH]" userId="53de2ceb-fe6c-4622-93c1-2cb7d27907b7" providerId="ADAL" clId="{7F1DF791-F096-6F4A-B65E-61E0EC92CD8E}" dt="2019-06-10T00:54:14.300" v="1436" actId="1076"/>
          <ac:spMkLst>
            <pc:docMk/>
            <pc:sldMk cId="121751535" sldId="481"/>
            <ac:spMk id="41" creationId="{7F6EAC2F-32AF-CA44-94D5-65E9CBFF3951}"/>
          </ac:spMkLst>
        </pc:spChg>
        <pc:spChg chg="mod">
          <ac:chgData name="Holdaway, Dan (GSFC-610.1)[UNIV CORP ATMOSPHERIC RESRCH]" userId="53de2ceb-fe6c-4622-93c1-2cb7d27907b7" providerId="ADAL" clId="{7F1DF791-F096-6F4A-B65E-61E0EC92CD8E}" dt="2019-06-10T00:54:14.300" v="1436" actId="1076"/>
          <ac:spMkLst>
            <pc:docMk/>
            <pc:sldMk cId="121751535" sldId="481"/>
            <ac:spMk id="43" creationId="{CA0BCA49-CE84-8444-978E-6D7B75540F1A}"/>
          </ac:spMkLst>
        </pc:spChg>
        <pc:spChg chg="add mod">
          <ac:chgData name="Holdaway, Dan (GSFC-610.1)[UNIV CORP ATMOSPHERIC RESRCH]" userId="53de2ceb-fe6c-4622-93c1-2cb7d27907b7" providerId="ADAL" clId="{7F1DF791-F096-6F4A-B65E-61E0EC92CD8E}" dt="2019-06-10T00:54:14.300" v="1436" actId="1076"/>
          <ac:spMkLst>
            <pc:docMk/>
            <pc:sldMk cId="121751535" sldId="481"/>
            <ac:spMk id="45" creationId="{245739D9-9F03-9847-AF7F-00219EC4800A}"/>
          </ac:spMkLst>
        </pc:spChg>
        <pc:spChg chg="mod">
          <ac:chgData name="Holdaway, Dan (GSFC-610.1)[UNIV CORP ATMOSPHERIC RESRCH]" userId="53de2ceb-fe6c-4622-93c1-2cb7d27907b7" providerId="ADAL" clId="{7F1DF791-F096-6F4A-B65E-61E0EC92CD8E}" dt="2019-06-10T00:54:14.300" v="1436" actId="1076"/>
          <ac:spMkLst>
            <pc:docMk/>
            <pc:sldMk cId="121751535" sldId="481"/>
            <ac:spMk id="48" creationId="{9D912CEF-DF16-D74B-9A99-22D4E985F90C}"/>
          </ac:spMkLst>
        </pc:spChg>
        <pc:spChg chg="mod">
          <ac:chgData name="Holdaway, Dan (GSFC-610.1)[UNIV CORP ATMOSPHERIC RESRCH]" userId="53de2ceb-fe6c-4622-93c1-2cb7d27907b7" providerId="ADAL" clId="{7F1DF791-F096-6F4A-B65E-61E0EC92CD8E}" dt="2019-06-10T00:54:14.300" v="1436" actId="1076"/>
          <ac:spMkLst>
            <pc:docMk/>
            <pc:sldMk cId="121751535" sldId="481"/>
            <ac:spMk id="51" creationId="{00000000-0000-0000-0000-000000000000}"/>
          </ac:spMkLst>
        </pc:spChg>
        <pc:cxnChg chg="mod">
          <ac:chgData name="Holdaway, Dan (GSFC-610.1)[UNIV CORP ATMOSPHERIC RESRCH]" userId="53de2ceb-fe6c-4622-93c1-2cb7d27907b7" providerId="ADAL" clId="{7F1DF791-F096-6F4A-B65E-61E0EC92CD8E}" dt="2019-06-10T00:54:14.300" v="1436" actId="1076"/>
          <ac:cxnSpMkLst>
            <pc:docMk/>
            <pc:sldMk cId="121751535" sldId="481"/>
            <ac:cxnSpMk id="22" creationId="{00000000-0000-0000-0000-000000000000}"/>
          </ac:cxnSpMkLst>
        </pc:cxnChg>
        <pc:cxnChg chg="mod">
          <ac:chgData name="Holdaway, Dan (GSFC-610.1)[UNIV CORP ATMOSPHERIC RESRCH]" userId="53de2ceb-fe6c-4622-93c1-2cb7d27907b7" providerId="ADAL" clId="{7F1DF791-F096-6F4A-B65E-61E0EC92CD8E}" dt="2019-06-10T00:54:14.300" v="1436" actId="1076"/>
          <ac:cxnSpMkLst>
            <pc:docMk/>
            <pc:sldMk cId="121751535" sldId="481"/>
            <ac:cxnSpMk id="24" creationId="{00000000-0000-0000-0000-000000000000}"/>
          </ac:cxnSpMkLst>
        </pc:cxnChg>
        <pc:cxnChg chg="mod">
          <ac:chgData name="Holdaway, Dan (GSFC-610.1)[UNIV CORP ATMOSPHERIC RESRCH]" userId="53de2ceb-fe6c-4622-93c1-2cb7d27907b7" providerId="ADAL" clId="{7F1DF791-F096-6F4A-B65E-61E0EC92CD8E}" dt="2019-06-10T00:54:14.300" v="1436" actId="1076"/>
          <ac:cxnSpMkLst>
            <pc:docMk/>
            <pc:sldMk cId="121751535" sldId="481"/>
            <ac:cxnSpMk id="25" creationId="{00000000-0000-0000-0000-000000000000}"/>
          </ac:cxnSpMkLst>
        </pc:cxnChg>
        <pc:cxnChg chg="mod">
          <ac:chgData name="Holdaway, Dan (GSFC-610.1)[UNIV CORP ATMOSPHERIC RESRCH]" userId="53de2ceb-fe6c-4622-93c1-2cb7d27907b7" providerId="ADAL" clId="{7F1DF791-F096-6F4A-B65E-61E0EC92CD8E}" dt="2019-06-10T00:54:14.300" v="1436" actId="1076"/>
          <ac:cxnSpMkLst>
            <pc:docMk/>
            <pc:sldMk cId="121751535" sldId="481"/>
            <ac:cxnSpMk id="26" creationId="{00000000-0000-0000-0000-000000000000}"/>
          </ac:cxnSpMkLst>
        </pc:cxnChg>
        <pc:cxnChg chg="mod">
          <ac:chgData name="Holdaway, Dan (GSFC-610.1)[UNIV CORP ATMOSPHERIC RESRCH]" userId="53de2ceb-fe6c-4622-93c1-2cb7d27907b7" providerId="ADAL" clId="{7F1DF791-F096-6F4A-B65E-61E0EC92CD8E}" dt="2019-06-10T00:54:14.300" v="1436" actId="1076"/>
          <ac:cxnSpMkLst>
            <pc:docMk/>
            <pc:sldMk cId="121751535" sldId="481"/>
            <ac:cxnSpMk id="34" creationId="{00000000-0000-0000-0000-000000000000}"/>
          </ac:cxnSpMkLst>
        </pc:cxnChg>
        <pc:cxnChg chg="mod">
          <ac:chgData name="Holdaway, Dan (GSFC-610.1)[UNIV CORP ATMOSPHERIC RESRCH]" userId="53de2ceb-fe6c-4622-93c1-2cb7d27907b7" providerId="ADAL" clId="{7F1DF791-F096-6F4A-B65E-61E0EC92CD8E}" dt="2019-06-10T00:54:14.300" v="1436" actId="1076"/>
          <ac:cxnSpMkLst>
            <pc:docMk/>
            <pc:sldMk cId="121751535" sldId="481"/>
            <ac:cxnSpMk id="37" creationId="{00000000-0000-0000-0000-000000000000}"/>
          </ac:cxnSpMkLst>
        </pc:cxnChg>
        <pc:cxnChg chg="mod">
          <ac:chgData name="Holdaway, Dan (GSFC-610.1)[UNIV CORP ATMOSPHERIC RESRCH]" userId="53de2ceb-fe6c-4622-93c1-2cb7d27907b7" providerId="ADAL" clId="{7F1DF791-F096-6F4A-B65E-61E0EC92CD8E}" dt="2019-06-10T00:54:14.300" v="1436" actId="1076"/>
          <ac:cxnSpMkLst>
            <pc:docMk/>
            <pc:sldMk cId="121751535" sldId="481"/>
            <ac:cxnSpMk id="38" creationId="{00000000-0000-0000-0000-000000000000}"/>
          </ac:cxnSpMkLst>
        </pc:cxnChg>
        <pc:cxnChg chg="mod">
          <ac:chgData name="Holdaway, Dan (GSFC-610.1)[UNIV CORP ATMOSPHERIC RESRCH]" userId="53de2ceb-fe6c-4622-93c1-2cb7d27907b7" providerId="ADAL" clId="{7F1DF791-F096-6F4A-B65E-61E0EC92CD8E}" dt="2019-06-10T00:54:14.300" v="1436" actId="1076"/>
          <ac:cxnSpMkLst>
            <pc:docMk/>
            <pc:sldMk cId="121751535" sldId="481"/>
            <ac:cxnSpMk id="39" creationId="{00000000-0000-0000-0000-000000000000}"/>
          </ac:cxnSpMkLst>
        </pc:cxnChg>
        <pc:cxnChg chg="del mod">
          <ac:chgData name="Holdaway, Dan (GSFC-610.1)[UNIV CORP ATMOSPHERIC RESRCH]" userId="53de2ceb-fe6c-4622-93c1-2cb7d27907b7" providerId="ADAL" clId="{7F1DF791-F096-6F4A-B65E-61E0EC92CD8E}" dt="2019-06-10T00:37:59.071" v="68" actId="478"/>
          <ac:cxnSpMkLst>
            <pc:docMk/>
            <pc:sldMk cId="121751535" sldId="481"/>
            <ac:cxnSpMk id="40" creationId="{36035083-63CC-FA42-BFE1-1C3FF76D0808}"/>
          </ac:cxnSpMkLst>
        </pc:cxnChg>
        <pc:cxnChg chg="del mod">
          <ac:chgData name="Holdaway, Dan (GSFC-610.1)[UNIV CORP ATMOSPHERIC RESRCH]" userId="53de2ceb-fe6c-4622-93c1-2cb7d27907b7" providerId="ADAL" clId="{7F1DF791-F096-6F4A-B65E-61E0EC92CD8E}" dt="2019-06-10T00:37:59.071" v="68" actId="478"/>
          <ac:cxnSpMkLst>
            <pc:docMk/>
            <pc:sldMk cId="121751535" sldId="481"/>
            <ac:cxnSpMk id="42" creationId="{A60FA35C-888F-BF46-952C-A57434907FCE}"/>
          </ac:cxnSpMkLst>
        </pc:cxnChg>
        <pc:cxnChg chg="del mod">
          <ac:chgData name="Holdaway, Dan (GSFC-610.1)[UNIV CORP ATMOSPHERIC RESRCH]" userId="53de2ceb-fe6c-4622-93c1-2cb7d27907b7" providerId="ADAL" clId="{7F1DF791-F096-6F4A-B65E-61E0EC92CD8E}" dt="2019-06-10T00:37:59.071" v="68" actId="478"/>
          <ac:cxnSpMkLst>
            <pc:docMk/>
            <pc:sldMk cId="121751535" sldId="481"/>
            <ac:cxnSpMk id="44" creationId="{B5D73DC2-F28B-9B4F-8DB9-8B8097472A16}"/>
          </ac:cxnSpMkLst>
        </pc:cxnChg>
      </pc:sldChg>
      <pc:sldChg chg="addSp modSp add del">
        <pc:chgData name="Holdaway, Dan (GSFC-610.1)[UNIV CORP ATMOSPHERIC RESRCH]" userId="53de2ceb-fe6c-4622-93c1-2cb7d27907b7" providerId="ADAL" clId="{7F1DF791-F096-6F4A-B65E-61E0EC92CD8E}" dt="2019-06-10T16:06:40.425" v="4144" actId="2696"/>
        <pc:sldMkLst>
          <pc:docMk/>
          <pc:sldMk cId="411445936" sldId="482"/>
        </pc:sldMkLst>
        <pc:spChg chg="mod">
          <ac:chgData name="Holdaway, Dan (GSFC-610.1)[UNIV CORP ATMOSPHERIC RESRCH]" userId="53de2ceb-fe6c-4622-93c1-2cb7d27907b7" providerId="ADAL" clId="{7F1DF791-F096-6F4A-B65E-61E0EC92CD8E}" dt="2019-06-10T01:03:15.569" v="1704" actId="1076"/>
          <ac:spMkLst>
            <pc:docMk/>
            <pc:sldMk cId="411445936" sldId="482"/>
            <ac:spMk id="2" creationId="{E3DF9AC4-8686-9046-B31B-B7A45FECB16B}"/>
          </ac:spMkLst>
        </pc:spChg>
        <pc:spChg chg="add mod">
          <ac:chgData name="Holdaway, Dan (GSFC-610.1)[UNIV CORP ATMOSPHERIC RESRCH]" userId="53de2ceb-fe6c-4622-93c1-2cb7d27907b7" providerId="ADAL" clId="{7F1DF791-F096-6F4A-B65E-61E0EC92CD8E}" dt="2019-06-10T15:48:28.012" v="3801" actId="1076"/>
          <ac:spMkLst>
            <pc:docMk/>
            <pc:sldMk cId="411445936" sldId="482"/>
            <ac:spMk id="3" creationId="{F1277B6C-50A9-8C42-A5B5-40186C885391}"/>
          </ac:spMkLst>
        </pc:spChg>
      </pc:sldChg>
      <pc:sldChg chg="addSp modSp add del ord">
        <pc:chgData name="Holdaway, Dan (GSFC-610.1)[UNIV CORP ATMOSPHERIC RESRCH]" userId="53de2ceb-fe6c-4622-93c1-2cb7d27907b7" providerId="ADAL" clId="{7F1DF791-F096-6F4A-B65E-61E0EC92CD8E}" dt="2019-06-10T16:06:40.407" v="4143" actId="2696"/>
        <pc:sldMkLst>
          <pc:docMk/>
          <pc:sldMk cId="59082127" sldId="483"/>
        </pc:sldMkLst>
        <pc:spChg chg="mod">
          <ac:chgData name="Holdaway, Dan (GSFC-610.1)[UNIV CORP ATMOSPHERIC RESRCH]" userId="53de2ceb-fe6c-4622-93c1-2cb7d27907b7" providerId="ADAL" clId="{7F1DF791-F096-6F4A-B65E-61E0EC92CD8E}" dt="2019-06-10T15:43:20.924" v="3751" actId="20577"/>
          <ac:spMkLst>
            <pc:docMk/>
            <pc:sldMk cId="59082127" sldId="483"/>
            <ac:spMk id="2" creationId="{C1099D41-F6FF-2449-A442-456D3C0CD6CE}"/>
          </ac:spMkLst>
        </pc:spChg>
        <pc:spChg chg="add mod">
          <ac:chgData name="Holdaway, Dan (GSFC-610.1)[UNIV CORP ATMOSPHERIC RESRCH]" userId="53de2ceb-fe6c-4622-93c1-2cb7d27907b7" providerId="ADAL" clId="{7F1DF791-F096-6F4A-B65E-61E0EC92CD8E}" dt="2019-06-10T01:18:09.152" v="2961" actId="1076"/>
          <ac:spMkLst>
            <pc:docMk/>
            <pc:sldMk cId="59082127" sldId="483"/>
            <ac:spMk id="3" creationId="{90C40F25-F4A7-B547-9025-0A504DBA722B}"/>
          </ac:spMkLst>
        </pc:spChg>
      </pc:sldChg>
      <pc:sldChg chg="modSp add del">
        <pc:chgData name="Holdaway, Dan (GSFC-610.1)[UNIV CORP ATMOSPHERIC RESRCH]" userId="53de2ceb-fe6c-4622-93c1-2cb7d27907b7" providerId="ADAL" clId="{7F1DF791-F096-6F4A-B65E-61E0EC92CD8E}" dt="2019-06-10T16:06:40.436" v="4145" actId="2696"/>
        <pc:sldMkLst>
          <pc:docMk/>
          <pc:sldMk cId="1499745325" sldId="484"/>
        </pc:sldMkLst>
        <pc:spChg chg="mod">
          <ac:chgData name="Holdaway, Dan (GSFC-610.1)[UNIV CORP ATMOSPHERIC RESRCH]" userId="53de2ceb-fe6c-4622-93c1-2cb7d27907b7" providerId="ADAL" clId="{7F1DF791-F096-6F4A-B65E-61E0EC92CD8E}" dt="2019-06-10T01:20:13.111" v="3157" actId="20577"/>
          <ac:spMkLst>
            <pc:docMk/>
            <pc:sldMk cId="1499745325" sldId="484"/>
            <ac:spMk id="2" creationId="{40E6999A-5F29-0648-BDD5-2A38A083643B}"/>
          </ac:spMkLst>
        </pc:spChg>
      </pc:sldChg>
      <pc:sldChg chg="addSp modSp add del">
        <pc:chgData name="Holdaway, Dan (GSFC-610.1)[UNIV CORP ATMOSPHERIC RESRCH]" userId="53de2ceb-fe6c-4622-93c1-2cb7d27907b7" providerId="ADAL" clId="{7F1DF791-F096-6F4A-B65E-61E0EC92CD8E}" dt="2019-06-10T15:26:39.358" v="3565" actId="2696"/>
        <pc:sldMkLst>
          <pc:docMk/>
          <pc:sldMk cId="3236240521" sldId="485"/>
        </pc:sldMkLst>
        <pc:spChg chg="mod">
          <ac:chgData name="Holdaway, Dan (GSFC-610.1)[UNIV CORP ATMOSPHERIC RESRCH]" userId="53de2ceb-fe6c-4622-93c1-2cb7d27907b7" providerId="ADAL" clId="{7F1DF791-F096-6F4A-B65E-61E0EC92CD8E}" dt="2019-06-10T01:41:30.699" v="3354" actId="20577"/>
          <ac:spMkLst>
            <pc:docMk/>
            <pc:sldMk cId="3236240521" sldId="485"/>
            <ac:spMk id="2" creationId="{834453F6-3999-C845-8570-E54B7CDF4674}"/>
          </ac:spMkLst>
        </pc:spChg>
        <pc:spChg chg="add mod">
          <ac:chgData name="Holdaway, Dan (GSFC-610.1)[UNIV CORP ATMOSPHERIC RESRCH]" userId="53de2ceb-fe6c-4622-93c1-2cb7d27907b7" providerId="ADAL" clId="{7F1DF791-F096-6F4A-B65E-61E0EC92CD8E}" dt="2019-06-10T01:42:30.462" v="3434" actId="20577"/>
          <ac:spMkLst>
            <pc:docMk/>
            <pc:sldMk cId="3236240521" sldId="485"/>
            <ac:spMk id="3" creationId="{E5FDAAD3-614B-1E42-A2F8-76391592F35F}"/>
          </ac:spMkLst>
        </pc:spChg>
        <pc:spChg chg="add mod">
          <ac:chgData name="Holdaway, Dan (GSFC-610.1)[UNIV CORP ATMOSPHERIC RESRCH]" userId="53de2ceb-fe6c-4622-93c1-2cb7d27907b7" providerId="ADAL" clId="{7F1DF791-F096-6F4A-B65E-61E0EC92CD8E}" dt="2019-06-10T01:42:33.738" v="3435" actId="14100"/>
          <ac:spMkLst>
            <pc:docMk/>
            <pc:sldMk cId="3236240521" sldId="485"/>
            <ac:spMk id="4" creationId="{E6ECBC38-B88D-E448-8E8C-DE9C26F63C5E}"/>
          </ac:spMkLst>
        </pc:spChg>
        <pc:spChg chg="add mod">
          <ac:chgData name="Holdaway, Dan (GSFC-610.1)[UNIV CORP ATMOSPHERIC RESRCH]" userId="53de2ceb-fe6c-4622-93c1-2cb7d27907b7" providerId="ADAL" clId="{7F1DF791-F096-6F4A-B65E-61E0EC92CD8E}" dt="2019-06-10T01:42:21.057" v="3432" actId="20577"/>
          <ac:spMkLst>
            <pc:docMk/>
            <pc:sldMk cId="3236240521" sldId="485"/>
            <ac:spMk id="5" creationId="{B3C2142F-8BD5-234F-860C-BAC1B8B2B2CB}"/>
          </ac:spMkLst>
        </pc:spChg>
      </pc:sldChg>
      <pc:sldChg chg="addSp modSp add">
        <pc:chgData name="Holdaway, Dan (GSFC-610.1)[UNIV CORP ATMOSPHERIC RESRCH]" userId="53de2ceb-fe6c-4622-93c1-2cb7d27907b7" providerId="ADAL" clId="{7F1DF791-F096-6F4A-B65E-61E0EC92CD8E}" dt="2019-06-10T15:42:10.905" v="3735" actId="1076"/>
        <pc:sldMkLst>
          <pc:docMk/>
          <pc:sldMk cId="1812811097" sldId="486"/>
        </pc:sldMkLst>
        <pc:spChg chg="mod">
          <ac:chgData name="Holdaway, Dan (GSFC-610.1)[UNIV CORP ATMOSPHERIC RESRCH]" userId="53de2ceb-fe6c-4622-93c1-2cb7d27907b7" providerId="ADAL" clId="{7F1DF791-F096-6F4A-B65E-61E0EC92CD8E}" dt="2019-06-10T15:32:35.650" v="3720" actId="20577"/>
          <ac:spMkLst>
            <pc:docMk/>
            <pc:sldMk cId="1812811097" sldId="486"/>
            <ac:spMk id="2" creationId="{3851AB62-9CD0-AA48-84AF-ACB4A62A28CB}"/>
          </ac:spMkLst>
        </pc:spChg>
        <pc:picChg chg="add mod">
          <ac:chgData name="Holdaway, Dan (GSFC-610.1)[UNIV CORP ATMOSPHERIC RESRCH]" userId="53de2ceb-fe6c-4622-93c1-2cb7d27907b7" providerId="ADAL" clId="{7F1DF791-F096-6F4A-B65E-61E0EC92CD8E}" dt="2019-06-10T15:42:10.905" v="3735" actId="1076"/>
          <ac:picMkLst>
            <pc:docMk/>
            <pc:sldMk cId="1812811097" sldId="486"/>
            <ac:picMk id="3" creationId="{F315ED9A-34E2-0340-8892-B58DF1EA0E01}"/>
          </ac:picMkLst>
        </pc:picChg>
      </pc:sldChg>
      <pc:sldChg chg="addSp modSp add">
        <pc:chgData name="Holdaway, Dan (GSFC-610.1)[UNIV CORP ATMOSPHERIC RESRCH]" userId="53de2ceb-fe6c-4622-93c1-2cb7d27907b7" providerId="ADAL" clId="{7F1DF791-F096-6F4A-B65E-61E0EC92CD8E}" dt="2019-06-10T15:42:49.685" v="3742" actId="1076"/>
        <pc:sldMkLst>
          <pc:docMk/>
          <pc:sldMk cId="4122822641" sldId="487"/>
        </pc:sldMkLst>
        <pc:spChg chg="mod">
          <ac:chgData name="Holdaway, Dan (GSFC-610.1)[UNIV CORP ATMOSPHERIC RESRCH]" userId="53de2ceb-fe6c-4622-93c1-2cb7d27907b7" providerId="ADAL" clId="{7F1DF791-F096-6F4A-B65E-61E0EC92CD8E}" dt="2019-06-10T15:30:45.465" v="3662" actId="20577"/>
          <ac:spMkLst>
            <pc:docMk/>
            <pc:sldMk cId="4122822641" sldId="487"/>
            <ac:spMk id="2" creationId="{21A78F22-1D64-6748-BAE0-2C537E3280ED}"/>
          </ac:spMkLst>
        </pc:spChg>
        <pc:picChg chg="add mod">
          <ac:chgData name="Holdaway, Dan (GSFC-610.1)[UNIV CORP ATMOSPHERIC RESRCH]" userId="53de2ceb-fe6c-4622-93c1-2cb7d27907b7" providerId="ADAL" clId="{7F1DF791-F096-6F4A-B65E-61E0EC92CD8E}" dt="2019-06-10T15:42:49.685" v="3742" actId="1076"/>
          <ac:picMkLst>
            <pc:docMk/>
            <pc:sldMk cId="4122822641" sldId="487"/>
            <ac:picMk id="3" creationId="{56ADE7BB-DC0D-D147-9102-2BD20F4F83C7}"/>
          </ac:picMkLst>
        </pc:picChg>
      </pc:sldChg>
      <pc:sldChg chg="addSp modSp add">
        <pc:chgData name="Holdaway, Dan (GSFC-610.1)[UNIV CORP ATMOSPHERIC RESRCH]" userId="53de2ceb-fe6c-4622-93c1-2cb7d27907b7" providerId="ADAL" clId="{7F1DF791-F096-6F4A-B65E-61E0EC92CD8E}" dt="2019-06-10T15:42:16.735" v="3736" actId="1076"/>
        <pc:sldMkLst>
          <pc:docMk/>
          <pc:sldMk cId="1666390188" sldId="488"/>
        </pc:sldMkLst>
        <pc:spChg chg="mod">
          <ac:chgData name="Holdaway, Dan (GSFC-610.1)[UNIV CORP ATMOSPHERIC RESRCH]" userId="53de2ceb-fe6c-4622-93c1-2cb7d27907b7" providerId="ADAL" clId="{7F1DF791-F096-6F4A-B65E-61E0EC92CD8E}" dt="2019-06-10T15:32:30.017" v="3706" actId="20577"/>
          <ac:spMkLst>
            <pc:docMk/>
            <pc:sldMk cId="1666390188" sldId="488"/>
            <ac:spMk id="2" creationId="{EB487A77-83F2-4E45-85EF-2168A40B8BC3}"/>
          </ac:spMkLst>
        </pc:spChg>
        <pc:picChg chg="add mod">
          <ac:chgData name="Holdaway, Dan (GSFC-610.1)[UNIV CORP ATMOSPHERIC RESRCH]" userId="53de2ceb-fe6c-4622-93c1-2cb7d27907b7" providerId="ADAL" clId="{7F1DF791-F096-6F4A-B65E-61E0EC92CD8E}" dt="2019-06-10T15:42:16.735" v="3736" actId="1076"/>
          <ac:picMkLst>
            <pc:docMk/>
            <pc:sldMk cId="1666390188" sldId="488"/>
            <ac:picMk id="3" creationId="{4D4179D5-59A9-A048-BD0E-81CE1428BFC0}"/>
          </ac:picMkLst>
        </pc:picChg>
      </pc:sldChg>
      <pc:sldChg chg="addSp delSp modSp add">
        <pc:chgData name="Holdaway, Dan (GSFC-610.1)[UNIV CORP ATMOSPHERIC RESRCH]" userId="53de2ceb-fe6c-4622-93c1-2cb7d27907b7" providerId="ADAL" clId="{7F1DF791-F096-6F4A-B65E-61E0EC92CD8E}" dt="2019-06-10T15:58:45.212" v="4138" actId="1582"/>
        <pc:sldMkLst>
          <pc:docMk/>
          <pc:sldMk cId="3038758500" sldId="489"/>
        </pc:sldMkLst>
        <pc:spChg chg="mod">
          <ac:chgData name="Holdaway, Dan (GSFC-610.1)[UNIV CORP ATMOSPHERIC RESRCH]" userId="53de2ceb-fe6c-4622-93c1-2cb7d27907b7" providerId="ADAL" clId="{7F1DF791-F096-6F4A-B65E-61E0EC92CD8E}" dt="2019-06-10T15:53:10.371" v="3821" actId="20577"/>
          <ac:spMkLst>
            <pc:docMk/>
            <pc:sldMk cId="3038758500" sldId="489"/>
            <ac:spMk id="2" creationId="{C6D0B63E-CB0A-AD42-B8D2-3263F8E60553}"/>
          </ac:spMkLst>
        </pc:spChg>
        <pc:spChg chg="add mod">
          <ac:chgData name="Holdaway, Dan (GSFC-610.1)[UNIV CORP ATMOSPHERIC RESRCH]" userId="53de2ceb-fe6c-4622-93c1-2cb7d27907b7" providerId="ADAL" clId="{7F1DF791-F096-6F4A-B65E-61E0EC92CD8E}" dt="2019-06-10T15:55:19.393" v="4109" actId="6549"/>
          <ac:spMkLst>
            <pc:docMk/>
            <pc:sldMk cId="3038758500" sldId="489"/>
            <ac:spMk id="3" creationId="{CC7DF830-1DCF-284E-80FE-02CCEBC8CB52}"/>
          </ac:spMkLst>
        </pc:spChg>
        <pc:spChg chg="add mod">
          <ac:chgData name="Holdaway, Dan (GSFC-610.1)[UNIV CORP ATMOSPHERIC RESRCH]" userId="53de2ceb-fe6c-4622-93c1-2cb7d27907b7" providerId="ADAL" clId="{7F1DF791-F096-6F4A-B65E-61E0EC92CD8E}" dt="2019-06-10T15:58:45.212" v="4138" actId="1582"/>
          <ac:spMkLst>
            <pc:docMk/>
            <pc:sldMk cId="3038758500" sldId="489"/>
            <ac:spMk id="6" creationId="{485043D0-3E18-534F-BC3C-987C424917B9}"/>
          </ac:spMkLst>
        </pc:spChg>
        <pc:picChg chg="add del mod modCrop">
          <ac:chgData name="Holdaway, Dan (GSFC-610.1)[UNIV CORP ATMOSPHERIC RESRCH]" userId="53de2ceb-fe6c-4622-93c1-2cb7d27907b7" providerId="ADAL" clId="{7F1DF791-F096-6F4A-B65E-61E0EC92CD8E}" dt="2019-06-10T15:57:33.297" v="4129" actId="478"/>
          <ac:picMkLst>
            <pc:docMk/>
            <pc:sldMk cId="3038758500" sldId="489"/>
            <ac:picMk id="4" creationId="{3F782F68-089C-DD4B-9844-85C3DAE835D8}"/>
          </ac:picMkLst>
        </pc:picChg>
        <pc:picChg chg="add mod">
          <ac:chgData name="Holdaway, Dan (GSFC-610.1)[UNIV CORP ATMOSPHERIC RESRCH]" userId="53de2ceb-fe6c-4622-93c1-2cb7d27907b7" providerId="ADAL" clId="{7F1DF791-F096-6F4A-B65E-61E0EC92CD8E}" dt="2019-06-10T15:58:27.555" v="4134" actId="208"/>
          <ac:picMkLst>
            <pc:docMk/>
            <pc:sldMk cId="3038758500" sldId="489"/>
            <ac:picMk id="5" creationId="{AEA7B961-41FC-8C4B-96BA-66C3669D34A5}"/>
          </ac:picMkLst>
        </pc:picChg>
      </pc:sldChg>
      <pc:sldChg chg="modSp add">
        <pc:chgData name="Holdaway, Dan (GSFC-610.1)[UNIV CORP ATMOSPHERIC RESRCH]" userId="53de2ceb-fe6c-4622-93c1-2cb7d27907b7" providerId="ADAL" clId="{7F1DF791-F096-6F4A-B65E-61E0EC92CD8E}" dt="2019-06-10T16:06:29.174" v="4142" actId="20577"/>
        <pc:sldMkLst>
          <pc:docMk/>
          <pc:sldMk cId="1519073339" sldId="490"/>
        </pc:sldMkLst>
        <pc:spChg chg="mod">
          <ac:chgData name="Holdaway, Dan (GSFC-610.1)[UNIV CORP ATMOSPHERIC RESRCH]" userId="53de2ceb-fe6c-4622-93c1-2cb7d27907b7" providerId="ADAL" clId="{7F1DF791-F096-6F4A-B65E-61E0EC92CD8E}" dt="2019-06-10T16:06:29.174" v="4142" actId="20577"/>
          <ac:spMkLst>
            <pc:docMk/>
            <pc:sldMk cId="1519073339" sldId="490"/>
            <ac:spMk id="2" creationId="{C1099D41-F6FF-2449-A442-456D3C0CD6CE}"/>
          </ac:spMkLst>
        </pc:spChg>
      </pc:sldChg>
      <pc:sldChg chg="addSp modSp add setBg">
        <pc:chgData name="Holdaway, Dan (GSFC-610.1)[UNIV CORP ATMOSPHERIC RESRCH]" userId="53de2ceb-fe6c-4622-93c1-2cb7d27907b7" providerId="ADAL" clId="{7F1DF791-F096-6F4A-B65E-61E0EC92CD8E}" dt="2019-06-11T04:20:09.452" v="4366" actId="1035"/>
        <pc:sldMkLst>
          <pc:docMk/>
          <pc:sldMk cId="1232187920" sldId="491"/>
        </pc:sldMkLst>
        <pc:spChg chg="add mod">
          <ac:chgData name="Holdaway, Dan (GSFC-610.1)[UNIV CORP ATMOSPHERIC RESRCH]" userId="53de2ceb-fe6c-4622-93c1-2cb7d27907b7" providerId="ADAL" clId="{7F1DF791-F096-6F4A-B65E-61E0EC92CD8E}" dt="2019-06-11T04:20:05.367" v="4359" actId="208"/>
          <ac:spMkLst>
            <pc:docMk/>
            <pc:sldMk cId="1232187920" sldId="491"/>
            <ac:spMk id="3" creationId="{01D3AC8A-07DA-DF4C-8462-A5240E710EAB}"/>
          </ac:spMkLst>
        </pc:spChg>
        <pc:spChg chg="mod">
          <ac:chgData name="Holdaway, Dan (GSFC-610.1)[UNIV CORP ATMOSPHERIC RESRCH]" userId="53de2ceb-fe6c-4622-93c1-2cb7d27907b7" providerId="ADAL" clId="{7F1DF791-F096-6F4A-B65E-61E0EC92CD8E}" dt="2019-06-11T04:20:09.452" v="4366" actId="1035"/>
          <ac:spMkLst>
            <pc:docMk/>
            <pc:sldMk cId="1232187920" sldId="491"/>
            <ac:spMk id="168" creationId="{00000000-0000-0000-0000-000000000000}"/>
          </ac:spMkLst>
        </pc:spChg>
        <pc:spChg chg="mod">
          <ac:chgData name="Holdaway, Dan (GSFC-610.1)[UNIV CORP ATMOSPHERIC RESRCH]" userId="53de2ceb-fe6c-4622-93c1-2cb7d27907b7" providerId="ADAL" clId="{7F1DF791-F096-6F4A-B65E-61E0EC92CD8E}" dt="2019-06-10T18:15:52.724" v="4154" actId="20577"/>
          <ac:spMkLst>
            <pc:docMk/>
            <pc:sldMk cId="1232187920" sldId="491"/>
            <ac:spMk id="172" creationId="{00000000-0000-0000-0000-000000000000}"/>
          </ac:spMkLst>
        </pc:spChg>
      </pc:sldChg>
      <pc:sldMasterChg chg="modSp">
        <pc:chgData name="Holdaway, Dan (GSFC-610.1)[UNIV CORP ATMOSPHERIC RESRCH]" userId="53de2ceb-fe6c-4622-93c1-2cb7d27907b7" providerId="ADAL" clId="{7F1DF791-F096-6F4A-B65E-61E0EC92CD8E}" dt="2019-06-11T02:39:39.393" v="4351" actId="14100"/>
        <pc:sldMasterMkLst>
          <pc:docMk/>
          <pc:sldMasterMk cId="3874448196" sldId="2147483648"/>
        </pc:sldMasterMkLst>
        <pc:spChg chg="mod">
          <ac:chgData name="Holdaway, Dan (GSFC-610.1)[UNIV CORP ATMOSPHERIC RESRCH]" userId="53de2ceb-fe6c-4622-93c1-2cb7d27907b7" providerId="ADAL" clId="{7F1DF791-F096-6F4A-B65E-61E0EC92CD8E}" dt="2019-06-11T02:39:39.393" v="4351" actId="14100"/>
          <ac:spMkLst>
            <pc:docMk/>
            <pc:sldMasterMk cId="3874448196" sldId="2147483648"/>
            <ac:spMk id="9" creationId="{61C56A8D-7030-8649-84DE-2A91D24280FA}"/>
          </ac:spMkLst>
        </pc:spChg>
        <pc:picChg chg="mod">
          <ac:chgData name="Holdaway, Dan (GSFC-610.1)[UNIV CORP ATMOSPHERIC RESRCH]" userId="53de2ceb-fe6c-4622-93c1-2cb7d27907b7" providerId="ADAL" clId="{7F1DF791-F096-6F4A-B65E-61E0EC92CD8E}" dt="2019-06-11T02:39:21.988" v="4342" actId="1035"/>
          <ac:picMkLst>
            <pc:docMk/>
            <pc:sldMasterMk cId="3874448196" sldId="2147483648"/>
            <ac:picMk id="5" creationId="{61072A51-768B-A946-8E6F-BD840D183E5C}"/>
          </ac:picMkLst>
        </pc:picChg>
      </pc:sldMasterChg>
    </pc:docChg>
  </pc:docChgLst>
  <pc:docChgLst>
    <pc:chgData name="Holdaway, Dan (GSFC-610.1)[UNIV CORP ATMOSPHERIC RESRCH]" userId="53de2ceb-fe6c-4622-93c1-2cb7d27907b7" providerId="ADAL" clId="{81A9E907-F251-2B4D-9CFD-560B270D883D}"/>
    <pc:docChg chg="undo redo custSel addSld delSld modSld sldOrd">
      <pc:chgData name="Holdaway, Dan (GSFC-610.1)[UNIV CORP ATMOSPHERIC RESRCH]" userId="53de2ceb-fe6c-4622-93c1-2cb7d27907b7" providerId="ADAL" clId="{81A9E907-F251-2B4D-9CFD-560B270D883D}" dt="2019-06-05T22:33:28.647" v="4138" actId="20577"/>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9EB47D-FC60-D245-ABCB-28ECBE8214BB}" type="datetimeFigureOut">
              <a:rPr lang="en-US" smtClean="0"/>
              <a:t>6/10/19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419385-5266-524A-8E90-A28FB07813AD}" type="slidenum">
              <a:rPr lang="en-US" smtClean="0"/>
              <a:t>‹#›</a:t>
            </a:fld>
            <a:endParaRPr lang="en-US"/>
          </a:p>
        </p:txBody>
      </p:sp>
    </p:spTree>
    <p:extLst>
      <p:ext uri="{BB962C8B-B14F-4D97-AF65-F5344CB8AC3E}">
        <p14:creationId xmlns:p14="http://schemas.microsoft.com/office/powerpoint/2010/main" val="1604491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3178788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 How do we achieve a system that supports all models and provides data assimilation algorithms without imposing a particular approach? </a:t>
            </a:r>
          </a:p>
          <a:p>
            <a:r>
              <a:rPr lang="en-US" dirty="0"/>
              <a:t>A: Use modern abstract object oriented software. For JEDI we chose C++ because of its powerful templating capability.</a:t>
            </a:r>
          </a:p>
          <a:p>
            <a:endParaRPr lang="en-US" dirty="0"/>
          </a:p>
          <a:p>
            <a:r>
              <a:rPr lang="en-US" dirty="0"/>
              <a:t>How does abstract code work? We construct small task specific programming elements that can be combined and interfaced.</a:t>
            </a:r>
          </a:p>
          <a:p>
            <a:endParaRPr lang="en-US" dirty="0"/>
          </a:p>
          <a:p>
            <a:r>
              <a:rPr lang="en-US" dirty="0"/>
              <a:t>Someone can add a new application or data assimilation algorithm that everyone benefits from.</a:t>
            </a:r>
          </a:p>
          <a:p>
            <a:endParaRPr lang="en-US" dirty="0"/>
          </a:p>
          <a:p>
            <a:r>
              <a:rPr lang="en-US" dirty="0"/>
              <a:t>Someone can add a new observation operator that everyone benefits from.</a:t>
            </a:r>
          </a:p>
          <a:p>
            <a:endParaRPr lang="en-US" dirty="0"/>
          </a:p>
          <a:p>
            <a:r>
              <a:rPr lang="en-US" dirty="0"/>
              <a:t>Developers need very little understanding of other components. Users need even less.</a:t>
            </a:r>
          </a:p>
        </p:txBody>
      </p:sp>
      <p:sp>
        <p:nvSpPr>
          <p:cNvPr id="4" name="Slide Number Placeholder 3"/>
          <p:cNvSpPr>
            <a:spLocks noGrp="1"/>
          </p:cNvSpPr>
          <p:nvPr>
            <p:ph type="sldNum" sz="quarter" idx="5"/>
          </p:nvPr>
        </p:nvSpPr>
        <p:spPr/>
        <p:txBody>
          <a:bodyPr/>
          <a:lstStyle/>
          <a:p>
            <a:fld id="{8D419385-5266-524A-8E90-A28FB07813AD}" type="slidenum">
              <a:rPr lang="en-US" smtClean="0"/>
              <a:t>4</a:t>
            </a:fld>
            <a:endParaRPr lang="en-US"/>
          </a:p>
        </p:txBody>
      </p:sp>
    </p:spTree>
    <p:extLst>
      <p:ext uri="{BB962C8B-B14F-4D97-AF65-F5344CB8AC3E}">
        <p14:creationId xmlns:p14="http://schemas.microsoft.com/office/powerpoint/2010/main" val="3701227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A59F5-B058-BC4E-BCB8-FDF90AEF84BB}"/>
              </a:ext>
            </a:extLst>
          </p:cNvPr>
          <p:cNvSpPr>
            <a:spLocks noGrp="1"/>
          </p:cNvSpPr>
          <p:nvPr>
            <p:ph type="ctrTitle"/>
          </p:nvPr>
        </p:nvSpPr>
        <p:spPr>
          <a:xfrm>
            <a:off x="1524000" y="1122363"/>
            <a:ext cx="9144000" cy="2387600"/>
          </a:xfrm>
        </p:spPr>
        <p:txBody>
          <a:bodyPr anchor="b"/>
          <a:lstStyle>
            <a:lvl1pPr algn="ctr">
              <a:defRPr sz="6000">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B6F34BB3-32C3-0746-8DBA-8F501D78BC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58ED15-26D0-134B-A44E-FA2AE459F6F7}"/>
              </a:ext>
            </a:extLst>
          </p:cNvPr>
          <p:cNvSpPr>
            <a:spLocks noGrp="1"/>
          </p:cNvSpPr>
          <p:nvPr>
            <p:ph type="dt" sz="half" idx="10"/>
          </p:nvPr>
        </p:nvSpPr>
        <p:spPr>
          <a:xfrm>
            <a:off x="838200" y="6356350"/>
            <a:ext cx="2743200" cy="365125"/>
          </a:xfrm>
          <a:prstGeom prst="rect">
            <a:avLst/>
          </a:prstGeom>
        </p:spPr>
        <p:txBody>
          <a:bodyPr/>
          <a:lstStyle/>
          <a:p>
            <a:fld id="{7EC65165-2404-CE4D-A900-859B1F4AF2DB}" type="datetimeFigureOut">
              <a:rPr lang="en-US" smtClean="0"/>
              <a:t>6/10/19</a:t>
            </a:fld>
            <a:endParaRPr lang="en-US"/>
          </a:p>
        </p:txBody>
      </p:sp>
      <p:sp>
        <p:nvSpPr>
          <p:cNvPr id="5" name="Footer Placeholder 4">
            <a:extLst>
              <a:ext uri="{FF2B5EF4-FFF2-40B4-BE49-F238E27FC236}">
                <a16:creationId xmlns:a16="http://schemas.microsoft.com/office/drawing/2014/main" id="{F25AFA8E-3732-3543-A7F8-A21340B10C65}"/>
              </a:ext>
            </a:extLst>
          </p:cNvPr>
          <p:cNvSpPr>
            <a:spLocks noGrp="1"/>
          </p:cNvSpPr>
          <p:nvPr>
            <p:ph type="ftr" sz="quarter" idx="11"/>
          </p:nvPr>
        </p:nvSpPr>
        <p:spPr>
          <a:xfrm>
            <a:off x="190500" y="6424612"/>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C7CE6C9-2392-E64A-83B0-CF70182EA8B5}"/>
              </a:ext>
            </a:extLst>
          </p:cNvPr>
          <p:cNvSpPr>
            <a:spLocks noGrp="1"/>
          </p:cNvSpPr>
          <p:nvPr>
            <p:ph type="sldNum" sz="quarter" idx="12"/>
          </p:nvPr>
        </p:nvSpPr>
        <p:spPr/>
        <p:txBody>
          <a:bodyPr/>
          <a:lstStyle/>
          <a:p>
            <a:fld id="{D9A58F4A-EA1E-3D44-AD5A-27BAE630CE99}" type="slidenum">
              <a:rPr lang="en-US" smtClean="0"/>
              <a:t>‹#›</a:t>
            </a:fld>
            <a:endParaRPr lang="en-US"/>
          </a:p>
        </p:txBody>
      </p:sp>
    </p:spTree>
    <p:extLst>
      <p:ext uri="{BB962C8B-B14F-4D97-AF65-F5344CB8AC3E}">
        <p14:creationId xmlns:p14="http://schemas.microsoft.com/office/powerpoint/2010/main" val="1612899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A3B5-5640-9943-8B04-7887661329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9892FA-F857-D04E-B0AB-BC57DDC90A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3E8EE-BB8F-EE49-8C03-375E0F83B370}"/>
              </a:ext>
            </a:extLst>
          </p:cNvPr>
          <p:cNvSpPr>
            <a:spLocks noGrp="1"/>
          </p:cNvSpPr>
          <p:nvPr>
            <p:ph type="dt" sz="half" idx="10"/>
          </p:nvPr>
        </p:nvSpPr>
        <p:spPr>
          <a:xfrm>
            <a:off x="838200" y="6356350"/>
            <a:ext cx="2743200" cy="365125"/>
          </a:xfrm>
          <a:prstGeom prst="rect">
            <a:avLst/>
          </a:prstGeom>
        </p:spPr>
        <p:txBody>
          <a:bodyPr/>
          <a:lstStyle/>
          <a:p>
            <a:fld id="{7EC65165-2404-CE4D-A900-859B1F4AF2DB}" type="datetimeFigureOut">
              <a:rPr lang="en-US" smtClean="0"/>
              <a:t>6/10/19</a:t>
            </a:fld>
            <a:endParaRPr lang="en-US"/>
          </a:p>
        </p:txBody>
      </p:sp>
      <p:sp>
        <p:nvSpPr>
          <p:cNvPr id="5" name="Footer Placeholder 4">
            <a:extLst>
              <a:ext uri="{FF2B5EF4-FFF2-40B4-BE49-F238E27FC236}">
                <a16:creationId xmlns:a16="http://schemas.microsoft.com/office/drawing/2014/main" id="{28E92A62-F4A5-0747-84B4-219D6A7D2D24}"/>
              </a:ext>
            </a:extLst>
          </p:cNvPr>
          <p:cNvSpPr>
            <a:spLocks noGrp="1"/>
          </p:cNvSpPr>
          <p:nvPr>
            <p:ph type="ftr" sz="quarter" idx="11"/>
          </p:nvPr>
        </p:nvSpPr>
        <p:spPr>
          <a:xfrm>
            <a:off x="190500" y="642461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4598323-B8A3-F542-8AF3-6C6F776BF78F}"/>
              </a:ext>
            </a:extLst>
          </p:cNvPr>
          <p:cNvSpPr>
            <a:spLocks noGrp="1"/>
          </p:cNvSpPr>
          <p:nvPr>
            <p:ph type="sldNum" sz="quarter" idx="12"/>
          </p:nvPr>
        </p:nvSpPr>
        <p:spPr/>
        <p:txBody>
          <a:bodyPr/>
          <a:lstStyle/>
          <a:p>
            <a:fld id="{D9A58F4A-EA1E-3D44-AD5A-27BAE630CE99}" type="slidenum">
              <a:rPr lang="en-US" smtClean="0"/>
              <a:t>‹#›</a:t>
            </a:fld>
            <a:endParaRPr lang="en-US"/>
          </a:p>
        </p:txBody>
      </p:sp>
    </p:spTree>
    <p:extLst>
      <p:ext uri="{BB962C8B-B14F-4D97-AF65-F5344CB8AC3E}">
        <p14:creationId xmlns:p14="http://schemas.microsoft.com/office/powerpoint/2010/main" val="1307842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150727-A67F-4545-A425-B428162362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22EAF2-F29D-0F4D-AB51-3C58D21C2F5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B7A2D5-9856-3044-8F87-8B043C50A487}"/>
              </a:ext>
            </a:extLst>
          </p:cNvPr>
          <p:cNvSpPr>
            <a:spLocks noGrp="1"/>
          </p:cNvSpPr>
          <p:nvPr>
            <p:ph type="dt" sz="half" idx="10"/>
          </p:nvPr>
        </p:nvSpPr>
        <p:spPr>
          <a:xfrm>
            <a:off x="838200" y="6356350"/>
            <a:ext cx="2743200" cy="365125"/>
          </a:xfrm>
          <a:prstGeom prst="rect">
            <a:avLst/>
          </a:prstGeom>
        </p:spPr>
        <p:txBody>
          <a:bodyPr/>
          <a:lstStyle/>
          <a:p>
            <a:fld id="{7EC65165-2404-CE4D-A900-859B1F4AF2DB}" type="datetimeFigureOut">
              <a:rPr lang="en-US" smtClean="0"/>
              <a:t>6/10/19</a:t>
            </a:fld>
            <a:endParaRPr lang="en-US"/>
          </a:p>
        </p:txBody>
      </p:sp>
      <p:sp>
        <p:nvSpPr>
          <p:cNvPr id="5" name="Footer Placeholder 4">
            <a:extLst>
              <a:ext uri="{FF2B5EF4-FFF2-40B4-BE49-F238E27FC236}">
                <a16:creationId xmlns:a16="http://schemas.microsoft.com/office/drawing/2014/main" id="{E27A1E96-D0D1-9C47-92AB-D9A5A17DB52C}"/>
              </a:ext>
            </a:extLst>
          </p:cNvPr>
          <p:cNvSpPr>
            <a:spLocks noGrp="1"/>
          </p:cNvSpPr>
          <p:nvPr>
            <p:ph type="ftr" sz="quarter" idx="11"/>
          </p:nvPr>
        </p:nvSpPr>
        <p:spPr>
          <a:xfrm>
            <a:off x="190500" y="642461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F3C67-CC69-0A4B-A36A-92E8CEB41B37}"/>
              </a:ext>
            </a:extLst>
          </p:cNvPr>
          <p:cNvSpPr>
            <a:spLocks noGrp="1"/>
          </p:cNvSpPr>
          <p:nvPr>
            <p:ph type="sldNum" sz="quarter" idx="12"/>
          </p:nvPr>
        </p:nvSpPr>
        <p:spPr/>
        <p:txBody>
          <a:bodyPr/>
          <a:lstStyle/>
          <a:p>
            <a:fld id="{D9A58F4A-EA1E-3D44-AD5A-27BAE630CE99}" type="slidenum">
              <a:rPr lang="en-US" smtClean="0"/>
              <a:t>‹#›</a:t>
            </a:fld>
            <a:endParaRPr lang="en-US"/>
          </a:p>
        </p:txBody>
      </p:sp>
    </p:spTree>
    <p:extLst>
      <p:ext uri="{BB962C8B-B14F-4D97-AF65-F5344CB8AC3E}">
        <p14:creationId xmlns:p14="http://schemas.microsoft.com/office/powerpoint/2010/main" val="254242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02071-0374-E547-9B30-7E54B415FCB3}"/>
              </a:ext>
            </a:extLst>
          </p:cNvPr>
          <p:cNvSpPr>
            <a:spLocks noGrp="1"/>
          </p:cNvSpPr>
          <p:nvPr>
            <p:ph type="title"/>
          </p:nvPr>
        </p:nvSpPr>
        <p:spPr/>
        <p:txBody>
          <a:bodyPr/>
          <a:lstStyle/>
          <a:p>
            <a:r>
              <a:rPr lang="en-US" dirty="0"/>
              <a:t>Click to edit Master title style</a:t>
            </a:r>
          </a:p>
        </p:txBody>
      </p:sp>
      <p:sp>
        <p:nvSpPr>
          <p:cNvPr id="6" name="Text Placeholder 5">
            <a:extLst>
              <a:ext uri="{FF2B5EF4-FFF2-40B4-BE49-F238E27FC236}">
                <a16:creationId xmlns:a16="http://schemas.microsoft.com/office/drawing/2014/main" id="{E92126F6-6315-0844-A018-B4278C113B30}"/>
              </a:ext>
            </a:extLst>
          </p:cNvPr>
          <p:cNvSpPr>
            <a:spLocks noGrp="1"/>
          </p:cNvSpPr>
          <p:nvPr>
            <p:ph type="body" sz="quarter" idx="10"/>
          </p:nvPr>
        </p:nvSpPr>
        <p:spPr>
          <a:xfrm>
            <a:off x="409990" y="1444143"/>
            <a:ext cx="11410950" cy="50228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203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CE66-7ED1-2B41-BE8E-1F37A0D1EB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C7AE38-3071-244C-AD1B-49F2F53601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72D4E7C-5878-DE46-A042-43E1CC49DCFF}"/>
              </a:ext>
            </a:extLst>
          </p:cNvPr>
          <p:cNvSpPr>
            <a:spLocks noGrp="1"/>
          </p:cNvSpPr>
          <p:nvPr>
            <p:ph type="dt" sz="half" idx="10"/>
          </p:nvPr>
        </p:nvSpPr>
        <p:spPr>
          <a:xfrm>
            <a:off x="838200" y="6356350"/>
            <a:ext cx="2743200" cy="365125"/>
          </a:xfrm>
          <a:prstGeom prst="rect">
            <a:avLst/>
          </a:prstGeom>
        </p:spPr>
        <p:txBody>
          <a:bodyPr/>
          <a:lstStyle/>
          <a:p>
            <a:fld id="{7EC65165-2404-CE4D-A900-859B1F4AF2DB}" type="datetimeFigureOut">
              <a:rPr lang="en-US" smtClean="0"/>
              <a:t>6/10/19</a:t>
            </a:fld>
            <a:endParaRPr lang="en-US"/>
          </a:p>
        </p:txBody>
      </p:sp>
      <p:sp>
        <p:nvSpPr>
          <p:cNvPr id="5" name="Footer Placeholder 4">
            <a:extLst>
              <a:ext uri="{FF2B5EF4-FFF2-40B4-BE49-F238E27FC236}">
                <a16:creationId xmlns:a16="http://schemas.microsoft.com/office/drawing/2014/main" id="{1177FCA0-4C63-A348-8762-AD7B3274D2B0}"/>
              </a:ext>
            </a:extLst>
          </p:cNvPr>
          <p:cNvSpPr>
            <a:spLocks noGrp="1"/>
          </p:cNvSpPr>
          <p:nvPr>
            <p:ph type="ftr" sz="quarter" idx="11"/>
          </p:nvPr>
        </p:nvSpPr>
        <p:spPr>
          <a:xfrm>
            <a:off x="190500" y="642461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E2CBFE-411D-2B47-B142-D57B6C7CD7CF}"/>
              </a:ext>
            </a:extLst>
          </p:cNvPr>
          <p:cNvSpPr>
            <a:spLocks noGrp="1"/>
          </p:cNvSpPr>
          <p:nvPr>
            <p:ph type="sldNum" sz="quarter" idx="12"/>
          </p:nvPr>
        </p:nvSpPr>
        <p:spPr/>
        <p:txBody>
          <a:bodyPr/>
          <a:lstStyle/>
          <a:p>
            <a:fld id="{D9A58F4A-EA1E-3D44-AD5A-27BAE630CE99}" type="slidenum">
              <a:rPr lang="en-US" smtClean="0"/>
              <a:t>‹#›</a:t>
            </a:fld>
            <a:endParaRPr lang="en-US"/>
          </a:p>
        </p:txBody>
      </p:sp>
    </p:spTree>
    <p:extLst>
      <p:ext uri="{BB962C8B-B14F-4D97-AF65-F5344CB8AC3E}">
        <p14:creationId xmlns:p14="http://schemas.microsoft.com/office/powerpoint/2010/main" val="3256772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3CDD0-783E-C140-82E4-B4F7D12AAB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AE4D0D-6EC5-1249-B026-ACAAC32CB6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60E76B-0B0C-D649-B343-181A78B68F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9B4DE3-6B5C-E64A-B82B-B8F2B11C2FEA}"/>
              </a:ext>
            </a:extLst>
          </p:cNvPr>
          <p:cNvSpPr>
            <a:spLocks noGrp="1"/>
          </p:cNvSpPr>
          <p:nvPr>
            <p:ph type="dt" sz="half" idx="10"/>
          </p:nvPr>
        </p:nvSpPr>
        <p:spPr>
          <a:xfrm>
            <a:off x="838200" y="6356350"/>
            <a:ext cx="2743200" cy="365125"/>
          </a:xfrm>
          <a:prstGeom prst="rect">
            <a:avLst/>
          </a:prstGeom>
        </p:spPr>
        <p:txBody>
          <a:bodyPr/>
          <a:lstStyle/>
          <a:p>
            <a:fld id="{7EC65165-2404-CE4D-A900-859B1F4AF2DB}" type="datetimeFigureOut">
              <a:rPr lang="en-US" smtClean="0"/>
              <a:t>6/10/19</a:t>
            </a:fld>
            <a:endParaRPr lang="en-US"/>
          </a:p>
        </p:txBody>
      </p:sp>
      <p:sp>
        <p:nvSpPr>
          <p:cNvPr id="6" name="Footer Placeholder 5">
            <a:extLst>
              <a:ext uri="{FF2B5EF4-FFF2-40B4-BE49-F238E27FC236}">
                <a16:creationId xmlns:a16="http://schemas.microsoft.com/office/drawing/2014/main" id="{7EB0A650-9531-F24F-8BB1-9A44DC7BEA77}"/>
              </a:ext>
            </a:extLst>
          </p:cNvPr>
          <p:cNvSpPr>
            <a:spLocks noGrp="1"/>
          </p:cNvSpPr>
          <p:nvPr>
            <p:ph type="ftr" sz="quarter" idx="11"/>
          </p:nvPr>
        </p:nvSpPr>
        <p:spPr>
          <a:xfrm>
            <a:off x="190500" y="642461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2FD7284-62C1-A34D-B0E5-8C23132FD0A0}"/>
              </a:ext>
            </a:extLst>
          </p:cNvPr>
          <p:cNvSpPr>
            <a:spLocks noGrp="1"/>
          </p:cNvSpPr>
          <p:nvPr>
            <p:ph type="sldNum" sz="quarter" idx="12"/>
          </p:nvPr>
        </p:nvSpPr>
        <p:spPr/>
        <p:txBody>
          <a:bodyPr/>
          <a:lstStyle/>
          <a:p>
            <a:fld id="{D9A58F4A-EA1E-3D44-AD5A-27BAE630CE99}" type="slidenum">
              <a:rPr lang="en-US" smtClean="0"/>
              <a:t>‹#›</a:t>
            </a:fld>
            <a:endParaRPr lang="en-US"/>
          </a:p>
        </p:txBody>
      </p:sp>
    </p:spTree>
    <p:extLst>
      <p:ext uri="{BB962C8B-B14F-4D97-AF65-F5344CB8AC3E}">
        <p14:creationId xmlns:p14="http://schemas.microsoft.com/office/powerpoint/2010/main" val="2508917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DA37-0550-144B-A020-CEAC379922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06D220-B184-CF40-8F8E-BCC1078BA0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E1AED9-D206-3042-B951-FD62897B0F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E1C80C-CE0C-3343-89B1-4BF697B826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5B8DCE7-18CD-A649-BAD2-D9B5F42B16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FEED2F-F207-0949-8580-308B2714A40B}"/>
              </a:ext>
            </a:extLst>
          </p:cNvPr>
          <p:cNvSpPr>
            <a:spLocks noGrp="1"/>
          </p:cNvSpPr>
          <p:nvPr>
            <p:ph type="dt" sz="half" idx="10"/>
          </p:nvPr>
        </p:nvSpPr>
        <p:spPr>
          <a:xfrm>
            <a:off x="838200" y="6356350"/>
            <a:ext cx="2743200" cy="365125"/>
          </a:xfrm>
          <a:prstGeom prst="rect">
            <a:avLst/>
          </a:prstGeom>
        </p:spPr>
        <p:txBody>
          <a:bodyPr/>
          <a:lstStyle/>
          <a:p>
            <a:fld id="{7EC65165-2404-CE4D-A900-859B1F4AF2DB}" type="datetimeFigureOut">
              <a:rPr lang="en-US" smtClean="0"/>
              <a:t>6/10/19</a:t>
            </a:fld>
            <a:endParaRPr lang="en-US"/>
          </a:p>
        </p:txBody>
      </p:sp>
      <p:sp>
        <p:nvSpPr>
          <p:cNvPr id="8" name="Footer Placeholder 7">
            <a:extLst>
              <a:ext uri="{FF2B5EF4-FFF2-40B4-BE49-F238E27FC236}">
                <a16:creationId xmlns:a16="http://schemas.microsoft.com/office/drawing/2014/main" id="{E8256123-92A8-B648-8BCC-4B75CB1D3B51}"/>
              </a:ext>
            </a:extLst>
          </p:cNvPr>
          <p:cNvSpPr>
            <a:spLocks noGrp="1"/>
          </p:cNvSpPr>
          <p:nvPr>
            <p:ph type="ftr" sz="quarter" idx="11"/>
          </p:nvPr>
        </p:nvSpPr>
        <p:spPr>
          <a:xfrm>
            <a:off x="190500" y="6424612"/>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652417B-A8BE-5148-B9A3-BF3E712AEACA}"/>
              </a:ext>
            </a:extLst>
          </p:cNvPr>
          <p:cNvSpPr>
            <a:spLocks noGrp="1"/>
          </p:cNvSpPr>
          <p:nvPr>
            <p:ph type="sldNum" sz="quarter" idx="12"/>
          </p:nvPr>
        </p:nvSpPr>
        <p:spPr/>
        <p:txBody>
          <a:bodyPr/>
          <a:lstStyle/>
          <a:p>
            <a:fld id="{D9A58F4A-EA1E-3D44-AD5A-27BAE630CE99}" type="slidenum">
              <a:rPr lang="en-US" smtClean="0"/>
              <a:t>‹#›</a:t>
            </a:fld>
            <a:endParaRPr lang="en-US"/>
          </a:p>
        </p:txBody>
      </p:sp>
    </p:spTree>
    <p:extLst>
      <p:ext uri="{BB962C8B-B14F-4D97-AF65-F5344CB8AC3E}">
        <p14:creationId xmlns:p14="http://schemas.microsoft.com/office/powerpoint/2010/main" val="730058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32C9E-BE45-D74A-983A-18FA50F12C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28E3A4-3C71-EA46-ADCB-3FB004CA5EE9}"/>
              </a:ext>
            </a:extLst>
          </p:cNvPr>
          <p:cNvSpPr>
            <a:spLocks noGrp="1"/>
          </p:cNvSpPr>
          <p:nvPr>
            <p:ph type="dt" sz="half" idx="10"/>
          </p:nvPr>
        </p:nvSpPr>
        <p:spPr>
          <a:xfrm>
            <a:off x="838200" y="6356350"/>
            <a:ext cx="2743200" cy="365125"/>
          </a:xfrm>
          <a:prstGeom prst="rect">
            <a:avLst/>
          </a:prstGeom>
        </p:spPr>
        <p:txBody>
          <a:bodyPr/>
          <a:lstStyle/>
          <a:p>
            <a:fld id="{7EC65165-2404-CE4D-A900-859B1F4AF2DB}" type="datetimeFigureOut">
              <a:rPr lang="en-US" smtClean="0"/>
              <a:t>6/10/19</a:t>
            </a:fld>
            <a:endParaRPr lang="en-US"/>
          </a:p>
        </p:txBody>
      </p:sp>
      <p:sp>
        <p:nvSpPr>
          <p:cNvPr id="4" name="Footer Placeholder 3">
            <a:extLst>
              <a:ext uri="{FF2B5EF4-FFF2-40B4-BE49-F238E27FC236}">
                <a16:creationId xmlns:a16="http://schemas.microsoft.com/office/drawing/2014/main" id="{065C402B-A97B-914A-96ED-E670CE9EAADD}"/>
              </a:ext>
            </a:extLst>
          </p:cNvPr>
          <p:cNvSpPr>
            <a:spLocks noGrp="1"/>
          </p:cNvSpPr>
          <p:nvPr>
            <p:ph type="ftr" sz="quarter" idx="11"/>
          </p:nvPr>
        </p:nvSpPr>
        <p:spPr>
          <a:xfrm>
            <a:off x="190500" y="6424612"/>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E21133B-FFEA-EE40-9478-4ABE6BF782ED}"/>
              </a:ext>
            </a:extLst>
          </p:cNvPr>
          <p:cNvSpPr>
            <a:spLocks noGrp="1"/>
          </p:cNvSpPr>
          <p:nvPr>
            <p:ph type="sldNum" sz="quarter" idx="12"/>
          </p:nvPr>
        </p:nvSpPr>
        <p:spPr/>
        <p:txBody>
          <a:bodyPr/>
          <a:lstStyle/>
          <a:p>
            <a:fld id="{D9A58F4A-EA1E-3D44-AD5A-27BAE630CE99}" type="slidenum">
              <a:rPr lang="en-US" smtClean="0"/>
              <a:t>‹#›</a:t>
            </a:fld>
            <a:endParaRPr lang="en-US"/>
          </a:p>
        </p:txBody>
      </p:sp>
    </p:spTree>
    <p:extLst>
      <p:ext uri="{BB962C8B-B14F-4D97-AF65-F5344CB8AC3E}">
        <p14:creationId xmlns:p14="http://schemas.microsoft.com/office/powerpoint/2010/main" val="2882170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625C1F-E349-464E-8F8B-B1EA4866CE6E}"/>
              </a:ext>
            </a:extLst>
          </p:cNvPr>
          <p:cNvSpPr>
            <a:spLocks noGrp="1"/>
          </p:cNvSpPr>
          <p:nvPr>
            <p:ph type="dt" sz="half" idx="10"/>
          </p:nvPr>
        </p:nvSpPr>
        <p:spPr>
          <a:xfrm>
            <a:off x="838200" y="6356350"/>
            <a:ext cx="2743200" cy="365125"/>
          </a:xfrm>
          <a:prstGeom prst="rect">
            <a:avLst/>
          </a:prstGeom>
        </p:spPr>
        <p:txBody>
          <a:bodyPr/>
          <a:lstStyle/>
          <a:p>
            <a:fld id="{7EC65165-2404-CE4D-A900-859B1F4AF2DB}" type="datetimeFigureOut">
              <a:rPr lang="en-US" smtClean="0"/>
              <a:t>6/10/19</a:t>
            </a:fld>
            <a:endParaRPr lang="en-US"/>
          </a:p>
        </p:txBody>
      </p:sp>
      <p:sp>
        <p:nvSpPr>
          <p:cNvPr id="3" name="Footer Placeholder 2">
            <a:extLst>
              <a:ext uri="{FF2B5EF4-FFF2-40B4-BE49-F238E27FC236}">
                <a16:creationId xmlns:a16="http://schemas.microsoft.com/office/drawing/2014/main" id="{6524A37C-E16F-BA4A-A0F3-5B2A74F317D0}"/>
              </a:ext>
            </a:extLst>
          </p:cNvPr>
          <p:cNvSpPr>
            <a:spLocks noGrp="1"/>
          </p:cNvSpPr>
          <p:nvPr>
            <p:ph type="ftr" sz="quarter" idx="11"/>
          </p:nvPr>
        </p:nvSpPr>
        <p:spPr>
          <a:xfrm>
            <a:off x="190500" y="6424612"/>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4E37649-8EA9-8A49-B545-17F1034BBD80}"/>
              </a:ext>
            </a:extLst>
          </p:cNvPr>
          <p:cNvSpPr>
            <a:spLocks noGrp="1"/>
          </p:cNvSpPr>
          <p:nvPr>
            <p:ph type="sldNum" sz="quarter" idx="12"/>
          </p:nvPr>
        </p:nvSpPr>
        <p:spPr/>
        <p:txBody>
          <a:bodyPr/>
          <a:lstStyle/>
          <a:p>
            <a:fld id="{D9A58F4A-EA1E-3D44-AD5A-27BAE630CE99}" type="slidenum">
              <a:rPr lang="en-US" smtClean="0"/>
              <a:t>‹#›</a:t>
            </a:fld>
            <a:endParaRPr lang="en-US"/>
          </a:p>
        </p:txBody>
      </p:sp>
    </p:spTree>
    <p:extLst>
      <p:ext uri="{BB962C8B-B14F-4D97-AF65-F5344CB8AC3E}">
        <p14:creationId xmlns:p14="http://schemas.microsoft.com/office/powerpoint/2010/main" val="3786224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4C23E-89B2-CC46-A3F4-3D07120C75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E91E6C-D3FC-6D4D-AC21-3C9DABA165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2D6A25-4ACA-C64B-95AD-A54F0991E5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CF2DD9-5594-DD4A-A560-392C76AB8109}"/>
              </a:ext>
            </a:extLst>
          </p:cNvPr>
          <p:cNvSpPr>
            <a:spLocks noGrp="1"/>
          </p:cNvSpPr>
          <p:nvPr>
            <p:ph type="dt" sz="half" idx="10"/>
          </p:nvPr>
        </p:nvSpPr>
        <p:spPr>
          <a:xfrm>
            <a:off x="838200" y="6356350"/>
            <a:ext cx="2743200" cy="365125"/>
          </a:xfrm>
          <a:prstGeom prst="rect">
            <a:avLst/>
          </a:prstGeom>
        </p:spPr>
        <p:txBody>
          <a:bodyPr/>
          <a:lstStyle/>
          <a:p>
            <a:fld id="{7EC65165-2404-CE4D-A900-859B1F4AF2DB}" type="datetimeFigureOut">
              <a:rPr lang="en-US" smtClean="0"/>
              <a:t>6/10/19</a:t>
            </a:fld>
            <a:endParaRPr lang="en-US"/>
          </a:p>
        </p:txBody>
      </p:sp>
      <p:sp>
        <p:nvSpPr>
          <p:cNvPr id="6" name="Footer Placeholder 5">
            <a:extLst>
              <a:ext uri="{FF2B5EF4-FFF2-40B4-BE49-F238E27FC236}">
                <a16:creationId xmlns:a16="http://schemas.microsoft.com/office/drawing/2014/main" id="{2F33B3B1-45CB-D346-96AA-992D9A3E96F9}"/>
              </a:ext>
            </a:extLst>
          </p:cNvPr>
          <p:cNvSpPr>
            <a:spLocks noGrp="1"/>
          </p:cNvSpPr>
          <p:nvPr>
            <p:ph type="ftr" sz="quarter" idx="11"/>
          </p:nvPr>
        </p:nvSpPr>
        <p:spPr>
          <a:xfrm>
            <a:off x="190500" y="642461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B1C2BA-EB7A-384A-B8AE-CC6A3408B259}"/>
              </a:ext>
            </a:extLst>
          </p:cNvPr>
          <p:cNvSpPr>
            <a:spLocks noGrp="1"/>
          </p:cNvSpPr>
          <p:nvPr>
            <p:ph type="sldNum" sz="quarter" idx="12"/>
          </p:nvPr>
        </p:nvSpPr>
        <p:spPr/>
        <p:txBody>
          <a:bodyPr/>
          <a:lstStyle/>
          <a:p>
            <a:fld id="{D9A58F4A-EA1E-3D44-AD5A-27BAE630CE99}" type="slidenum">
              <a:rPr lang="en-US" smtClean="0"/>
              <a:t>‹#›</a:t>
            </a:fld>
            <a:endParaRPr lang="en-US"/>
          </a:p>
        </p:txBody>
      </p:sp>
    </p:spTree>
    <p:extLst>
      <p:ext uri="{BB962C8B-B14F-4D97-AF65-F5344CB8AC3E}">
        <p14:creationId xmlns:p14="http://schemas.microsoft.com/office/powerpoint/2010/main" val="120077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6718F-EC13-C340-B894-134175069D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36D83A-CB5B-C74D-8078-F6AC083B5E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E6DE12-0901-1949-84EA-4BAA961D65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01A6F2-9A32-234E-A852-A6C03BE0F9CB}"/>
              </a:ext>
            </a:extLst>
          </p:cNvPr>
          <p:cNvSpPr>
            <a:spLocks noGrp="1"/>
          </p:cNvSpPr>
          <p:nvPr>
            <p:ph type="dt" sz="half" idx="10"/>
          </p:nvPr>
        </p:nvSpPr>
        <p:spPr>
          <a:xfrm>
            <a:off x="838200" y="6356350"/>
            <a:ext cx="2743200" cy="365125"/>
          </a:xfrm>
          <a:prstGeom prst="rect">
            <a:avLst/>
          </a:prstGeom>
        </p:spPr>
        <p:txBody>
          <a:bodyPr/>
          <a:lstStyle/>
          <a:p>
            <a:fld id="{7EC65165-2404-CE4D-A900-859B1F4AF2DB}" type="datetimeFigureOut">
              <a:rPr lang="en-US" smtClean="0"/>
              <a:t>6/10/19</a:t>
            </a:fld>
            <a:endParaRPr lang="en-US"/>
          </a:p>
        </p:txBody>
      </p:sp>
      <p:sp>
        <p:nvSpPr>
          <p:cNvPr id="6" name="Footer Placeholder 5">
            <a:extLst>
              <a:ext uri="{FF2B5EF4-FFF2-40B4-BE49-F238E27FC236}">
                <a16:creationId xmlns:a16="http://schemas.microsoft.com/office/drawing/2014/main" id="{CFCBBF02-98E6-0D49-BCCE-8F71BDFC0676}"/>
              </a:ext>
            </a:extLst>
          </p:cNvPr>
          <p:cNvSpPr>
            <a:spLocks noGrp="1"/>
          </p:cNvSpPr>
          <p:nvPr>
            <p:ph type="ftr" sz="quarter" idx="11"/>
          </p:nvPr>
        </p:nvSpPr>
        <p:spPr>
          <a:xfrm>
            <a:off x="190500" y="642461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A5C1BF5-C1A3-4A48-9170-395105629999}"/>
              </a:ext>
            </a:extLst>
          </p:cNvPr>
          <p:cNvSpPr>
            <a:spLocks noGrp="1"/>
          </p:cNvSpPr>
          <p:nvPr>
            <p:ph type="sldNum" sz="quarter" idx="12"/>
          </p:nvPr>
        </p:nvSpPr>
        <p:spPr/>
        <p:txBody>
          <a:bodyPr/>
          <a:lstStyle/>
          <a:p>
            <a:fld id="{D9A58F4A-EA1E-3D44-AD5A-27BAE630CE99}" type="slidenum">
              <a:rPr lang="en-US" smtClean="0"/>
              <a:t>‹#›</a:t>
            </a:fld>
            <a:endParaRPr lang="en-US"/>
          </a:p>
        </p:txBody>
      </p:sp>
    </p:spTree>
    <p:extLst>
      <p:ext uri="{BB962C8B-B14F-4D97-AF65-F5344CB8AC3E}">
        <p14:creationId xmlns:p14="http://schemas.microsoft.com/office/powerpoint/2010/main" val="1247855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BD9A01-9B9E-7A4A-8F1F-BEF8ECAC0502}"/>
              </a:ext>
            </a:extLst>
          </p:cNvPr>
          <p:cNvSpPr>
            <a:spLocks noGrp="1"/>
          </p:cNvSpPr>
          <p:nvPr>
            <p:ph type="body" idx="1"/>
          </p:nvPr>
        </p:nvSpPr>
        <p:spPr>
          <a:xfrm>
            <a:off x="822242" y="1416697"/>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409D9AA-CAFB-284C-B659-5338573E24BF}"/>
              </a:ext>
            </a:extLst>
          </p:cNvPr>
          <p:cNvSpPr>
            <a:spLocks noGrp="1"/>
          </p:cNvSpPr>
          <p:nvPr>
            <p:ph type="sldNum" sz="quarter" idx="4"/>
          </p:nvPr>
        </p:nvSpPr>
        <p:spPr>
          <a:xfrm>
            <a:off x="197809" y="177605"/>
            <a:ext cx="64039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58F4A-EA1E-3D44-AD5A-27BAE630CE99}" type="slidenum">
              <a:rPr lang="en-US" smtClean="0"/>
              <a:pPr/>
              <a:t>‹#›</a:t>
            </a:fld>
            <a:endParaRPr lang="en-US" dirty="0"/>
          </a:p>
        </p:txBody>
      </p:sp>
      <p:sp>
        <p:nvSpPr>
          <p:cNvPr id="2" name="Title Placeholder 1">
            <a:extLst>
              <a:ext uri="{FF2B5EF4-FFF2-40B4-BE49-F238E27FC236}">
                <a16:creationId xmlns:a16="http://schemas.microsoft.com/office/drawing/2014/main" id="{DE3FA62A-0D62-AF48-AF99-548AC9AFB97D}"/>
              </a:ext>
            </a:extLst>
          </p:cNvPr>
          <p:cNvSpPr>
            <a:spLocks noGrp="1"/>
          </p:cNvSpPr>
          <p:nvPr>
            <p:ph type="title"/>
          </p:nvPr>
        </p:nvSpPr>
        <p:spPr>
          <a:xfrm>
            <a:off x="200439" y="105664"/>
            <a:ext cx="9750287" cy="832196"/>
          </a:xfrm>
          <a:prstGeom prst="rect">
            <a:avLst/>
          </a:prstGeom>
        </p:spPr>
        <p:txBody>
          <a:bodyPr vert="horz" lIns="91440" tIns="45720" rIns="91440" bIns="45720" rtlCol="0" anchor="ctr">
            <a:normAutofit/>
          </a:bodyPr>
          <a:lstStyle/>
          <a:p>
            <a:r>
              <a:rPr lang="en-US" dirty="0"/>
              <a:t>Click to edit Master title style</a:t>
            </a:r>
          </a:p>
        </p:txBody>
      </p:sp>
      <p:pic>
        <p:nvPicPr>
          <p:cNvPr id="5" name="Picture 4">
            <a:extLst>
              <a:ext uri="{FF2B5EF4-FFF2-40B4-BE49-F238E27FC236}">
                <a16:creationId xmlns:a16="http://schemas.microsoft.com/office/drawing/2014/main" id="{61072A51-768B-A946-8E6F-BD840D183E5C}"/>
              </a:ext>
            </a:extLst>
          </p:cNvPr>
          <p:cNvPicPr>
            <a:picLocks noChangeAspect="1"/>
          </p:cNvPicPr>
          <p:nvPr userDrawn="1"/>
        </p:nvPicPr>
        <p:blipFill>
          <a:blip r:embed="rId13"/>
          <a:stretch>
            <a:fillRect/>
          </a:stretch>
        </p:blipFill>
        <p:spPr>
          <a:xfrm>
            <a:off x="-1" y="-1177"/>
            <a:ext cx="12192002" cy="1025540"/>
          </a:xfrm>
          <a:prstGeom prst="rect">
            <a:avLst/>
          </a:prstGeom>
        </p:spPr>
      </p:pic>
      <p:sp>
        <p:nvSpPr>
          <p:cNvPr id="9" name="Rectangle 8">
            <a:extLst>
              <a:ext uri="{FF2B5EF4-FFF2-40B4-BE49-F238E27FC236}">
                <a16:creationId xmlns:a16="http://schemas.microsoft.com/office/drawing/2014/main" id="{61C56A8D-7030-8649-84DE-2A91D24280FA}"/>
              </a:ext>
            </a:extLst>
          </p:cNvPr>
          <p:cNvSpPr/>
          <p:nvPr userDrawn="1"/>
        </p:nvSpPr>
        <p:spPr>
          <a:xfrm>
            <a:off x="0" y="-1176"/>
            <a:ext cx="12185650" cy="102554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6">
            <a:extLst>
              <a:ext uri="{FF2B5EF4-FFF2-40B4-BE49-F238E27FC236}">
                <a16:creationId xmlns:a16="http://schemas.microsoft.com/office/drawing/2014/main" id="{C08C4290-B283-1A40-9852-E23A42583265}"/>
              </a:ext>
            </a:extLst>
          </p:cNvPr>
          <p:cNvPicPr>
            <a:picLocks noChangeAspect="1"/>
          </p:cNvPicPr>
          <p:nvPr userDrawn="1"/>
        </p:nvPicPr>
        <p:blipFill>
          <a:blip r:embed="rId14"/>
          <a:stretch>
            <a:fillRect/>
          </a:stretch>
        </p:blipFill>
        <p:spPr>
          <a:xfrm>
            <a:off x="10817322" y="90977"/>
            <a:ext cx="1270027" cy="1270027"/>
          </a:xfrm>
          <a:prstGeom prst="rect">
            <a:avLst/>
          </a:prstGeom>
        </p:spPr>
      </p:pic>
    </p:spTree>
    <p:extLst>
      <p:ext uri="{BB962C8B-B14F-4D97-AF65-F5344CB8AC3E}">
        <p14:creationId xmlns:p14="http://schemas.microsoft.com/office/powerpoint/2010/main" val="3874448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0" i="0" kern="1200">
          <a:solidFill>
            <a:schemeClr val="bg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65"/>
        <p:cNvGrpSpPr/>
        <p:nvPr/>
      </p:nvGrpSpPr>
      <p:grpSpPr>
        <a:xfrm>
          <a:off x="0" y="0"/>
          <a:ext cx="0" cy="0"/>
          <a:chOff x="0" y="0"/>
          <a:chExt cx="0" cy="0"/>
        </a:xfrm>
      </p:grpSpPr>
      <p:sp>
        <p:nvSpPr>
          <p:cNvPr id="3" name="Rectangle 2">
            <a:extLst>
              <a:ext uri="{FF2B5EF4-FFF2-40B4-BE49-F238E27FC236}">
                <a16:creationId xmlns:a16="http://schemas.microsoft.com/office/drawing/2014/main" id="{01D3AC8A-07DA-DF4C-8462-A5240E710EAB}"/>
              </a:ext>
            </a:extLst>
          </p:cNvPr>
          <p:cNvSpPr/>
          <p:nvPr/>
        </p:nvSpPr>
        <p:spPr>
          <a:xfrm>
            <a:off x="0" y="0"/>
            <a:ext cx="12192000" cy="68357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6" name="Google Shape;166;p25" descr="full_disk_ahi_true_color_20150819070000 (1).jpg"/>
          <p:cNvPicPr preferRelativeResize="0"/>
          <p:nvPr/>
        </p:nvPicPr>
        <p:blipFill rotWithShape="1">
          <a:blip r:embed="rId3">
            <a:alphaModFix/>
          </a:blip>
          <a:srcRect l="-17077" t="-308" r="-17077" b="-308"/>
          <a:stretch/>
        </p:blipFill>
        <p:spPr>
          <a:xfrm>
            <a:off x="733060" y="0"/>
            <a:ext cx="9144000" cy="6858000"/>
          </a:xfrm>
          <a:prstGeom prst="rect">
            <a:avLst/>
          </a:prstGeom>
          <a:noFill/>
          <a:ln>
            <a:noFill/>
          </a:ln>
        </p:spPr>
      </p:pic>
      <p:sp>
        <p:nvSpPr>
          <p:cNvPr id="168" name="Google Shape;168;p25"/>
          <p:cNvSpPr/>
          <p:nvPr/>
        </p:nvSpPr>
        <p:spPr>
          <a:xfrm>
            <a:off x="0" y="22280"/>
            <a:ext cx="12192000" cy="6750779"/>
          </a:xfrm>
          <a:prstGeom prst="rect">
            <a:avLst/>
          </a:prstGeom>
          <a:solidFill>
            <a:schemeClr val="dk1">
              <a:alpha val="49803"/>
            </a:schemeClr>
          </a:solidFill>
          <a:ln>
            <a:noFill/>
          </a:ln>
        </p:spPr>
        <p:txBody>
          <a:bodyPr spcFirstLastPara="1" wrap="square" lIns="121900" tIns="60933" rIns="121900" bIns="60933" anchor="ctr" anchorCtr="0">
            <a:noAutofit/>
          </a:bodyPr>
          <a:lstStyle/>
          <a:p>
            <a:endParaRPr sz="2400">
              <a:solidFill>
                <a:srgbClr val="FFFFFF"/>
              </a:solidFill>
              <a:latin typeface="Calibri"/>
              <a:ea typeface="Calibri"/>
              <a:cs typeface="Calibri"/>
              <a:sym typeface="Calibri"/>
            </a:endParaRPr>
          </a:p>
        </p:txBody>
      </p:sp>
      <p:sp>
        <p:nvSpPr>
          <p:cNvPr id="172" name="Google Shape;172;p25"/>
          <p:cNvSpPr txBox="1"/>
          <p:nvPr/>
        </p:nvSpPr>
        <p:spPr>
          <a:xfrm>
            <a:off x="304449" y="2583210"/>
            <a:ext cx="11644400" cy="3865441"/>
          </a:xfrm>
          <a:prstGeom prst="rect">
            <a:avLst/>
          </a:prstGeom>
          <a:noFill/>
          <a:ln>
            <a:noFill/>
          </a:ln>
        </p:spPr>
        <p:txBody>
          <a:bodyPr spcFirstLastPara="1" wrap="square" lIns="121900" tIns="121900" rIns="121900" bIns="121900" anchor="t" anchorCtr="0">
            <a:noAutofit/>
          </a:bodyPr>
          <a:lstStyle/>
          <a:p>
            <a:pPr algn="ctr">
              <a:buClr>
                <a:schemeClr val="dk1"/>
              </a:buClr>
            </a:pPr>
            <a:r>
              <a:rPr lang="en-US" sz="4800" b="1" dirty="0">
                <a:solidFill>
                  <a:srgbClr val="FFFFFF"/>
                </a:solidFill>
              </a:rPr>
              <a:t>Model Space</a:t>
            </a:r>
          </a:p>
          <a:p>
            <a:pPr algn="ctr">
              <a:buClr>
                <a:schemeClr val="dk1"/>
              </a:buClr>
            </a:pPr>
            <a:endParaRPr lang="en-US" sz="4267" b="1" dirty="0">
              <a:solidFill>
                <a:srgbClr val="FFFFFF"/>
              </a:solidFill>
            </a:endParaRPr>
          </a:p>
          <a:p>
            <a:pPr algn="ctr">
              <a:buClr>
                <a:schemeClr val="dk1"/>
              </a:buClr>
            </a:pPr>
            <a:endParaRPr lang="en-US" sz="4267" b="1" dirty="0">
              <a:solidFill>
                <a:srgbClr val="FFFFFF"/>
              </a:solidFill>
            </a:endParaRPr>
          </a:p>
          <a:p>
            <a:pPr lvl="0" algn="ctr">
              <a:buClr>
                <a:schemeClr val="dk1"/>
              </a:buClr>
            </a:pPr>
            <a:r>
              <a:rPr lang="en-US" sz="3733" dirty="0">
                <a:solidFill>
                  <a:srgbClr val="FFFFFF"/>
                </a:solidFill>
              </a:rPr>
              <a:t>Joint Center for Satellite Data Assimilation (JCSDA)</a:t>
            </a:r>
          </a:p>
          <a:p>
            <a:pPr algn="ctr">
              <a:buClr>
                <a:schemeClr val="dk1"/>
              </a:buClr>
            </a:pPr>
            <a:endParaRPr lang="en-US" sz="3200" b="1" dirty="0">
              <a:solidFill>
                <a:srgbClr val="FFFFFF"/>
              </a:solidFill>
            </a:endParaRPr>
          </a:p>
          <a:p>
            <a:pPr lvl="0" algn="ctr">
              <a:buClr>
                <a:schemeClr val="dk1"/>
              </a:buClr>
            </a:pPr>
            <a:r>
              <a:rPr lang="en-US" sz="3200" dirty="0">
                <a:solidFill>
                  <a:srgbClr val="FFFFFF"/>
                </a:solidFill>
              </a:rPr>
              <a:t>JEDI Academy - 10-13 June 2019</a:t>
            </a:r>
          </a:p>
        </p:txBody>
      </p:sp>
      <p:sp>
        <p:nvSpPr>
          <p:cNvPr id="169" name="Google Shape;169;p25"/>
          <p:cNvSpPr txBox="1">
            <a:spLocks noGrp="1"/>
          </p:cNvSpPr>
          <p:nvPr>
            <p:ph type="ctrTitle"/>
          </p:nvPr>
        </p:nvSpPr>
        <p:spPr>
          <a:xfrm>
            <a:off x="200602" y="50611"/>
            <a:ext cx="10885277" cy="1658700"/>
          </a:xfrm>
          <a:prstGeom prst="rect">
            <a:avLst/>
          </a:prstGeom>
          <a:noFill/>
          <a:ln>
            <a:noFill/>
          </a:ln>
          <a:effectLst>
            <a:outerShdw blurRad="50800" dist="50800" dir="2700000" algn="tl" rotWithShape="0">
              <a:srgbClr val="000000">
                <a:alpha val="86666"/>
              </a:srgbClr>
            </a:outerShdw>
          </a:effectLst>
        </p:spPr>
        <p:txBody>
          <a:bodyPr spcFirstLastPara="1" vert="horz" wrap="square" lIns="121900" tIns="60933" rIns="121900" bIns="60933" rtlCol="0" anchor="ctr" anchorCtr="0">
            <a:noAutofit/>
          </a:bodyPr>
          <a:lstStyle/>
          <a:p>
            <a:pPr algn="l">
              <a:spcBef>
                <a:spcPts val="0"/>
              </a:spcBef>
              <a:buClr>
                <a:schemeClr val="lt1"/>
              </a:buClr>
              <a:buSzPts val="4400"/>
            </a:pPr>
            <a:r>
              <a:rPr lang="en-US" b="1" dirty="0">
                <a:solidFill>
                  <a:schemeClr val="lt1"/>
                </a:solidFill>
              </a:rPr>
              <a:t>The Joint Effort for Data assimilation Integration (JEDI)</a:t>
            </a:r>
            <a:endParaRPr dirty="0">
              <a:solidFill>
                <a:schemeClr val="lt1"/>
              </a:solidFill>
            </a:endParaRPr>
          </a:p>
        </p:txBody>
      </p:sp>
      <p:pic>
        <p:nvPicPr>
          <p:cNvPr id="2" name="Picture 1" descr="jcsd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6917" y="0"/>
            <a:ext cx="1725083" cy="1725083"/>
          </a:xfrm>
          <a:prstGeom prst="rect">
            <a:avLst/>
          </a:prstGeom>
        </p:spPr>
      </p:pic>
    </p:spTree>
    <p:extLst>
      <p:ext uri="{BB962C8B-B14F-4D97-AF65-F5344CB8AC3E}">
        <p14:creationId xmlns:p14="http://schemas.microsoft.com/office/powerpoint/2010/main" val="1232187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6233" y="1073858"/>
            <a:ext cx="7494359" cy="5678478"/>
          </a:xfrm>
          <a:prstGeom prst="rect">
            <a:avLst/>
          </a:prstGeom>
          <a:noFill/>
          <a:ln>
            <a:solidFill>
              <a:schemeClr val="tx2"/>
            </a:solidFill>
          </a:ln>
        </p:spPr>
        <p:txBody>
          <a:bodyPr wrap="none" rtlCol="0">
            <a:spAutoFit/>
          </a:bodyPr>
          <a:lstStyle/>
          <a:p>
            <a:r>
              <a:rPr lang="en-US" sz="1100" dirty="0">
                <a:solidFill>
                  <a:srgbClr val="2FB41D"/>
                </a:solidFill>
                <a:latin typeface="Source Code Pro Medium"/>
                <a:cs typeface="Source Code Pro Medium"/>
              </a:rPr>
              <a:t>template</a:t>
            </a:r>
            <a:r>
              <a:rPr lang="en-US" sz="1100" dirty="0">
                <a:solidFill>
                  <a:srgbClr val="000000"/>
                </a:solidFill>
                <a:latin typeface="Source Code Pro Medium"/>
                <a:cs typeface="Source Code Pro Medium"/>
              </a:rPr>
              <a:t> &lt;</a:t>
            </a:r>
            <a:r>
              <a:rPr lang="en-US" sz="1100" dirty="0" err="1">
                <a:solidFill>
                  <a:srgbClr val="2FB41D"/>
                </a:solidFill>
                <a:latin typeface="Source Code Pro Medium"/>
                <a:cs typeface="Source Code Pro Medium"/>
              </a:rPr>
              <a:t>typename</a:t>
            </a:r>
            <a:r>
              <a:rPr lang="en-US" sz="1100" dirty="0">
                <a:solidFill>
                  <a:srgbClr val="000000"/>
                </a:solidFill>
                <a:latin typeface="Source Code Pro Medium"/>
                <a:cs typeface="Source Code Pro Medium"/>
              </a:rPr>
              <a:t> MODEL&gt;</a:t>
            </a:r>
          </a:p>
          <a:p>
            <a:r>
              <a:rPr lang="en-US" sz="1100" dirty="0">
                <a:solidFill>
                  <a:srgbClr val="2FB41D"/>
                </a:solidFill>
                <a:latin typeface="Source Code Pro Medium"/>
                <a:cs typeface="Source Code Pro Medium"/>
              </a:rPr>
              <a:t>class</a:t>
            </a:r>
            <a:r>
              <a:rPr lang="en-US" sz="1100" dirty="0">
                <a:solidFill>
                  <a:srgbClr val="000000"/>
                </a:solidFill>
                <a:latin typeface="Source Code Pro Medium"/>
                <a:cs typeface="Source Code Pro Medium"/>
              </a:rPr>
              <a:t> State : </a:t>
            </a:r>
            <a:r>
              <a:rPr lang="en-US" sz="1100" dirty="0">
                <a:solidFill>
                  <a:srgbClr val="C1651C"/>
                </a:solidFill>
                <a:latin typeface="Source Code Pro Medium"/>
                <a:cs typeface="Source Code Pro Medium"/>
              </a:rPr>
              <a:t>public</a:t>
            </a:r>
            <a:r>
              <a:rPr lang="en-US" sz="1100" dirty="0">
                <a:solidFill>
                  <a:srgbClr val="000000"/>
                </a:solidFill>
                <a:latin typeface="Source Code Pro Medium"/>
                <a:cs typeface="Source Code Pro Medium"/>
              </a:rPr>
              <a:t> </a:t>
            </a:r>
            <a:r>
              <a:rPr lang="en-US" sz="1100" dirty="0" err="1">
                <a:solidFill>
                  <a:srgbClr val="000000"/>
                </a:solidFill>
                <a:latin typeface="Source Code Pro Medium"/>
                <a:cs typeface="Source Code Pro Medium"/>
              </a:rPr>
              <a:t>util</a:t>
            </a:r>
            <a:r>
              <a:rPr lang="en-US" sz="1100" dirty="0">
                <a:solidFill>
                  <a:srgbClr val="000000"/>
                </a:solidFill>
                <a:latin typeface="Source Code Pro Medium"/>
                <a:cs typeface="Source Code Pro Medium"/>
              </a:rPr>
              <a:t>::Printable, </a:t>
            </a:r>
            <a:r>
              <a:rPr lang="en-US" sz="1100" dirty="0">
                <a:solidFill>
                  <a:srgbClr val="C1651C"/>
                </a:solidFill>
                <a:latin typeface="Source Code Pro Medium"/>
                <a:cs typeface="Source Code Pro Medium"/>
              </a:rPr>
              <a:t>private</a:t>
            </a:r>
            <a:r>
              <a:rPr lang="en-US" sz="1100" dirty="0">
                <a:solidFill>
                  <a:srgbClr val="000000"/>
                </a:solidFill>
                <a:latin typeface="Source Code Pro Medium"/>
                <a:cs typeface="Source Code Pro Medium"/>
              </a:rPr>
              <a:t> </a:t>
            </a:r>
            <a:r>
              <a:rPr lang="en-US" sz="1100" dirty="0" err="1">
                <a:solidFill>
                  <a:srgbClr val="000000"/>
                </a:solidFill>
                <a:latin typeface="Source Code Pro Medium"/>
                <a:cs typeface="Source Code Pro Medium"/>
              </a:rPr>
              <a:t>util</a:t>
            </a:r>
            <a:r>
              <a:rPr lang="en-US" sz="1100" dirty="0">
                <a:solidFill>
                  <a:srgbClr val="000000"/>
                </a:solidFill>
                <a:latin typeface="Source Code Pro Medium"/>
                <a:cs typeface="Source Code Pro Medium"/>
              </a:rPr>
              <a:t>::</a:t>
            </a:r>
            <a:r>
              <a:rPr lang="en-US" sz="1100" dirty="0" err="1">
                <a:solidFill>
                  <a:srgbClr val="000000"/>
                </a:solidFill>
                <a:latin typeface="Source Code Pro Medium"/>
                <a:cs typeface="Source Code Pro Medium"/>
              </a:rPr>
              <a:t>ObjectCounter</a:t>
            </a:r>
            <a:r>
              <a:rPr lang="en-US" sz="1100" dirty="0">
                <a:solidFill>
                  <a:srgbClr val="000000"/>
                </a:solidFill>
                <a:latin typeface="Source Code Pro Medium"/>
                <a:cs typeface="Source Code Pro Medium"/>
              </a:rPr>
              <a:t>&lt;State&lt;MODEL&gt; &gt; {</a:t>
            </a:r>
          </a:p>
          <a:p>
            <a:r>
              <a:rPr lang="en-US" sz="1100" dirty="0">
                <a:solidFill>
                  <a:srgbClr val="C1651C"/>
                </a:solidFill>
                <a:latin typeface="Source Code Pro Medium"/>
                <a:cs typeface="Source Code Pro Medium"/>
              </a:rPr>
              <a:t>public</a:t>
            </a:r>
            <a:r>
              <a:rPr lang="en-US" sz="1100" dirty="0">
                <a:solidFill>
                  <a:srgbClr val="000000"/>
                </a:solidFill>
                <a:latin typeface="Source Code Pro Medium"/>
                <a:cs typeface="Source Code Pro Medium"/>
              </a:rPr>
              <a:t>:</a:t>
            </a:r>
          </a:p>
          <a:p>
            <a:r>
              <a:rPr lang="en-US" sz="1100" dirty="0">
                <a:solidFill>
                  <a:srgbClr val="000000"/>
                </a:solidFill>
                <a:latin typeface="Source Code Pro Medium"/>
                <a:cs typeface="Source Code Pro Medium"/>
              </a:rPr>
              <a:t>  </a:t>
            </a:r>
            <a:r>
              <a:rPr lang="en-US" sz="1100" dirty="0">
                <a:solidFill>
                  <a:srgbClr val="2FB41D"/>
                </a:solidFill>
                <a:latin typeface="Source Code Pro Medium"/>
                <a:cs typeface="Source Code Pro Medium"/>
              </a:rPr>
              <a:t>static</a:t>
            </a:r>
            <a:r>
              <a:rPr lang="en-US" sz="1100" dirty="0">
                <a:solidFill>
                  <a:srgbClr val="000000"/>
                </a:solidFill>
                <a:latin typeface="Source Code Pro Medium"/>
                <a:cs typeface="Source Code Pro Medium"/>
              </a:rPr>
              <a:t> </a:t>
            </a:r>
            <a:r>
              <a:rPr lang="en-US" sz="1100" dirty="0" err="1">
                <a:solidFill>
                  <a:srgbClr val="2FB41D"/>
                </a:solidFill>
                <a:latin typeface="Source Code Pro Medium"/>
                <a:cs typeface="Source Code Pro Medium"/>
              </a:rPr>
              <a:t>const</a:t>
            </a:r>
            <a:r>
              <a:rPr lang="en-US" sz="1100" dirty="0">
                <a:solidFill>
                  <a:srgbClr val="000000"/>
                </a:solidFill>
                <a:latin typeface="Source Code Pro Medium"/>
                <a:cs typeface="Source Code Pro Medium"/>
              </a:rPr>
              <a:t> </a:t>
            </a:r>
            <a:r>
              <a:rPr lang="en-US" sz="1100" dirty="0" err="1">
                <a:solidFill>
                  <a:srgbClr val="000000"/>
                </a:solidFill>
                <a:latin typeface="Source Code Pro Medium"/>
                <a:cs typeface="Source Code Pro Medium"/>
              </a:rPr>
              <a:t>std</a:t>
            </a:r>
            <a:r>
              <a:rPr lang="en-US" sz="1100" dirty="0">
                <a:solidFill>
                  <a:srgbClr val="000000"/>
                </a:solidFill>
                <a:latin typeface="Source Code Pro Medium"/>
                <a:cs typeface="Source Code Pro Medium"/>
              </a:rPr>
              <a:t>::string </a:t>
            </a:r>
            <a:r>
              <a:rPr lang="en-US" sz="1100" dirty="0" err="1">
                <a:solidFill>
                  <a:srgbClr val="000000"/>
                </a:solidFill>
                <a:latin typeface="Source Code Pro Medium"/>
                <a:cs typeface="Source Code Pro Medium"/>
              </a:rPr>
              <a:t>classname</a:t>
            </a:r>
            <a:r>
              <a:rPr lang="en-US" sz="1100" dirty="0">
                <a:solidFill>
                  <a:srgbClr val="000000"/>
                </a:solidFill>
                <a:latin typeface="Source Code Pro Medium"/>
                <a:cs typeface="Source Code Pro Medium"/>
              </a:rPr>
              <a:t>() {</a:t>
            </a:r>
            <a:r>
              <a:rPr lang="en-US" sz="1100" dirty="0">
                <a:solidFill>
                  <a:srgbClr val="C1651C"/>
                </a:solidFill>
                <a:latin typeface="Source Code Pro Medium"/>
                <a:cs typeface="Source Code Pro Medium"/>
              </a:rPr>
              <a:t>return</a:t>
            </a:r>
            <a:r>
              <a:rPr lang="en-US" sz="1100" dirty="0">
                <a:solidFill>
                  <a:srgbClr val="000000"/>
                </a:solidFill>
                <a:latin typeface="Source Code Pro Medium"/>
                <a:cs typeface="Source Code Pro Medium"/>
              </a:rPr>
              <a:t> </a:t>
            </a:r>
            <a:r>
              <a:rPr lang="en-US" sz="1100" dirty="0">
                <a:solidFill>
                  <a:srgbClr val="B42419"/>
                </a:solidFill>
                <a:latin typeface="Source Code Pro Medium"/>
                <a:cs typeface="Source Code Pro Medium"/>
              </a:rPr>
              <a:t>"oops::State"</a:t>
            </a:r>
            <a:r>
              <a:rPr lang="en-US" sz="1100" dirty="0">
                <a:solidFill>
                  <a:srgbClr val="000000"/>
                </a:solidFill>
                <a:latin typeface="Source Code Pro Medium"/>
                <a:cs typeface="Source Code Pro Medium"/>
              </a:rPr>
              <a:t>;}</a:t>
            </a:r>
          </a:p>
          <a:p>
            <a:endParaRPr lang="en-US" sz="1100" dirty="0">
              <a:solidFill>
                <a:srgbClr val="000000"/>
              </a:solidFill>
              <a:latin typeface="Source Code Pro Medium"/>
              <a:cs typeface="Source Code Pro Medium"/>
            </a:endParaRPr>
          </a:p>
          <a:p>
            <a:r>
              <a:rPr lang="en-US" sz="1100" dirty="0">
                <a:solidFill>
                  <a:srgbClr val="400BD9"/>
                </a:solidFill>
                <a:latin typeface="Source Code Pro Medium"/>
                <a:cs typeface="Source Code Pro Medium"/>
              </a:rPr>
              <a:t>/// Constructor, destructor</a:t>
            </a:r>
            <a:endParaRPr lang="en-US" sz="1100" dirty="0">
              <a:solidFill>
                <a:srgbClr val="000000"/>
              </a:solidFill>
              <a:latin typeface="Source Code Pro Medium"/>
              <a:cs typeface="Source Code Pro Medium"/>
            </a:endParaRPr>
          </a:p>
          <a:p>
            <a:r>
              <a:rPr lang="en-US" sz="1100" dirty="0">
                <a:solidFill>
                  <a:srgbClr val="000000"/>
                </a:solidFill>
                <a:latin typeface="Source Code Pro Medium"/>
                <a:cs typeface="Source Code Pro Medium"/>
              </a:rPr>
              <a:t>  State(</a:t>
            </a:r>
            <a:r>
              <a:rPr lang="en-US" sz="1100" dirty="0" err="1">
                <a:solidFill>
                  <a:srgbClr val="2FB41D"/>
                </a:solidFill>
                <a:latin typeface="Source Code Pro Medium"/>
                <a:cs typeface="Source Code Pro Medium"/>
              </a:rPr>
              <a:t>const</a:t>
            </a:r>
            <a:r>
              <a:rPr lang="en-US" sz="1100" dirty="0">
                <a:solidFill>
                  <a:srgbClr val="000000"/>
                </a:solidFill>
                <a:latin typeface="Source Code Pro Medium"/>
                <a:cs typeface="Source Code Pro Medium"/>
              </a:rPr>
              <a:t> Geometry_ &amp;, </a:t>
            </a:r>
            <a:r>
              <a:rPr lang="en-US" sz="1100" dirty="0" err="1">
                <a:solidFill>
                  <a:srgbClr val="2FB41D"/>
                </a:solidFill>
                <a:latin typeface="Source Code Pro Medium"/>
                <a:cs typeface="Source Code Pro Medium"/>
              </a:rPr>
              <a:t>const</a:t>
            </a:r>
            <a:r>
              <a:rPr lang="en-US" sz="1100" dirty="0">
                <a:solidFill>
                  <a:srgbClr val="000000"/>
                </a:solidFill>
                <a:latin typeface="Source Code Pro Medium"/>
                <a:cs typeface="Source Code Pro Medium"/>
              </a:rPr>
              <a:t> </a:t>
            </a:r>
            <a:r>
              <a:rPr lang="en-US" sz="1100" dirty="0" err="1">
                <a:solidFill>
                  <a:srgbClr val="000000"/>
                </a:solidFill>
                <a:latin typeface="Source Code Pro Medium"/>
                <a:cs typeface="Source Code Pro Medium"/>
              </a:rPr>
              <a:t>eckit</a:t>
            </a:r>
            <a:r>
              <a:rPr lang="en-US" sz="1100" dirty="0">
                <a:solidFill>
                  <a:srgbClr val="000000"/>
                </a:solidFill>
                <a:latin typeface="Source Code Pro Medium"/>
                <a:cs typeface="Source Code Pro Medium"/>
              </a:rPr>
              <a:t>::Configuration &amp;);</a:t>
            </a:r>
          </a:p>
          <a:p>
            <a:r>
              <a:rPr lang="en-US" sz="1100" dirty="0">
                <a:solidFill>
                  <a:srgbClr val="000000"/>
                </a:solidFill>
                <a:latin typeface="Source Code Pro Medium"/>
                <a:cs typeface="Source Code Pro Medium"/>
              </a:rPr>
              <a:t>  State(</a:t>
            </a:r>
            <a:r>
              <a:rPr lang="en-US" sz="1100" dirty="0" err="1">
                <a:solidFill>
                  <a:srgbClr val="2FB41D"/>
                </a:solidFill>
                <a:latin typeface="Source Code Pro Medium"/>
                <a:cs typeface="Source Code Pro Medium"/>
              </a:rPr>
              <a:t>const</a:t>
            </a:r>
            <a:r>
              <a:rPr lang="en-US" sz="1100" dirty="0">
                <a:solidFill>
                  <a:srgbClr val="000000"/>
                </a:solidFill>
                <a:latin typeface="Source Code Pro Medium"/>
                <a:cs typeface="Source Code Pro Medium"/>
              </a:rPr>
              <a:t> Geometry_ &amp;, </a:t>
            </a:r>
            <a:r>
              <a:rPr lang="en-US" sz="1100" dirty="0" err="1">
                <a:solidFill>
                  <a:srgbClr val="2FB41D"/>
                </a:solidFill>
                <a:latin typeface="Source Code Pro Medium"/>
                <a:cs typeface="Source Code Pro Medium"/>
              </a:rPr>
              <a:t>const</a:t>
            </a:r>
            <a:r>
              <a:rPr lang="en-US" sz="1100" dirty="0">
                <a:solidFill>
                  <a:srgbClr val="000000"/>
                </a:solidFill>
                <a:latin typeface="Source Code Pro Medium"/>
                <a:cs typeface="Source Code Pro Medium"/>
              </a:rPr>
              <a:t> State &amp;);</a:t>
            </a:r>
          </a:p>
          <a:p>
            <a:r>
              <a:rPr lang="en-US" sz="1100" dirty="0">
                <a:solidFill>
                  <a:srgbClr val="000000"/>
                </a:solidFill>
                <a:latin typeface="Source Code Pro Medium"/>
                <a:cs typeface="Source Code Pro Medium"/>
              </a:rPr>
              <a:t>  State(</a:t>
            </a:r>
            <a:r>
              <a:rPr lang="en-US" sz="1100" dirty="0" err="1">
                <a:solidFill>
                  <a:srgbClr val="2FB41D"/>
                </a:solidFill>
                <a:latin typeface="Source Code Pro Medium"/>
                <a:cs typeface="Source Code Pro Medium"/>
              </a:rPr>
              <a:t>const</a:t>
            </a:r>
            <a:r>
              <a:rPr lang="en-US" sz="1100" dirty="0">
                <a:solidFill>
                  <a:srgbClr val="000000"/>
                </a:solidFill>
                <a:latin typeface="Source Code Pro Medium"/>
                <a:cs typeface="Source Code Pro Medium"/>
              </a:rPr>
              <a:t> State &amp;);</a:t>
            </a:r>
          </a:p>
          <a:p>
            <a:r>
              <a:rPr lang="mr-IN" sz="1100" dirty="0">
                <a:solidFill>
                  <a:srgbClr val="000000"/>
                </a:solidFill>
                <a:latin typeface="Source Code Pro Medium"/>
                <a:cs typeface="Source Code Pro Medium"/>
              </a:rPr>
              <a:t>  ~State();</a:t>
            </a:r>
          </a:p>
          <a:p>
            <a:r>
              <a:rPr lang="en-US" sz="1100" dirty="0">
                <a:solidFill>
                  <a:srgbClr val="000000"/>
                </a:solidFill>
                <a:latin typeface="Source Code Pro Medium"/>
                <a:cs typeface="Source Code Pro Medium"/>
              </a:rPr>
              <a:t>  State &amp; </a:t>
            </a:r>
            <a:r>
              <a:rPr lang="en-US" sz="1100" dirty="0">
                <a:solidFill>
                  <a:srgbClr val="C1651C"/>
                </a:solidFill>
                <a:latin typeface="Source Code Pro Medium"/>
                <a:cs typeface="Source Code Pro Medium"/>
              </a:rPr>
              <a:t>operator</a:t>
            </a:r>
            <a:r>
              <a:rPr lang="en-US" sz="1100" dirty="0">
                <a:solidFill>
                  <a:srgbClr val="000000"/>
                </a:solidFill>
                <a:latin typeface="Source Code Pro Medium"/>
                <a:cs typeface="Source Code Pro Medium"/>
              </a:rPr>
              <a:t>=(</a:t>
            </a:r>
            <a:r>
              <a:rPr lang="en-US" sz="1100" dirty="0" err="1">
                <a:solidFill>
                  <a:srgbClr val="2FB41D"/>
                </a:solidFill>
                <a:latin typeface="Source Code Pro Medium"/>
                <a:cs typeface="Source Code Pro Medium"/>
              </a:rPr>
              <a:t>const</a:t>
            </a:r>
            <a:r>
              <a:rPr lang="en-US" sz="1100" dirty="0">
                <a:solidFill>
                  <a:srgbClr val="000000"/>
                </a:solidFill>
                <a:latin typeface="Source Code Pro Medium"/>
                <a:cs typeface="Source Code Pro Medium"/>
              </a:rPr>
              <a:t> State &amp;);</a:t>
            </a:r>
          </a:p>
          <a:p>
            <a:endParaRPr lang="en-US" sz="1100" dirty="0">
              <a:solidFill>
                <a:srgbClr val="000000"/>
              </a:solidFill>
              <a:latin typeface="Source Code Pro Medium"/>
              <a:cs typeface="Source Code Pro Medium"/>
            </a:endParaRPr>
          </a:p>
          <a:p>
            <a:r>
              <a:rPr lang="en-US" sz="1100" dirty="0">
                <a:solidFill>
                  <a:srgbClr val="400BD9"/>
                </a:solidFill>
                <a:latin typeface="Source Code Pro Medium"/>
                <a:cs typeface="Source Code Pro Medium"/>
              </a:rPr>
              <a:t>/// Interfacing</a:t>
            </a:r>
            <a:endParaRPr lang="en-US" sz="1100" dirty="0">
              <a:solidFill>
                <a:srgbClr val="000000"/>
              </a:solidFill>
              <a:latin typeface="Source Code Pro Medium"/>
              <a:cs typeface="Source Code Pro Medium"/>
            </a:endParaRPr>
          </a:p>
          <a:p>
            <a:r>
              <a:rPr lang="en-US" sz="1100" dirty="0">
                <a:solidFill>
                  <a:srgbClr val="000000"/>
                </a:solidFill>
                <a:latin typeface="Source Code Pro Medium"/>
                <a:cs typeface="Source Code Pro Medium"/>
              </a:rPr>
              <a:t>  State_ &amp; state() {</a:t>
            </a:r>
            <a:r>
              <a:rPr lang="en-US" sz="1100" dirty="0">
                <a:solidFill>
                  <a:srgbClr val="C1651C"/>
                </a:solidFill>
                <a:latin typeface="Source Code Pro Medium"/>
                <a:cs typeface="Source Code Pro Medium"/>
              </a:rPr>
              <a:t>return</a:t>
            </a:r>
            <a:r>
              <a:rPr lang="en-US" sz="1100" dirty="0">
                <a:solidFill>
                  <a:srgbClr val="000000"/>
                </a:solidFill>
                <a:latin typeface="Source Code Pro Medium"/>
                <a:cs typeface="Source Code Pro Medium"/>
              </a:rPr>
              <a:t> *state_;}</a:t>
            </a:r>
          </a:p>
          <a:p>
            <a:r>
              <a:rPr lang="en-US" sz="1100" dirty="0">
                <a:solidFill>
                  <a:srgbClr val="000000"/>
                </a:solidFill>
                <a:latin typeface="Source Code Pro Medium"/>
                <a:cs typeface="Source Code Pro Medium"/>
              </a:rPr>
              <a:t>  </a:t>
            </a:r>
            <a:r>
              <a:rPr lang="en-US" sz="1100" dirty="0" err="1">
                <a:solidFill>
                  <a:srgbClr val="2FB41D"/>
                </a:solidFill>
                <a:latin typeface="Source Code Pro Medium"/>
                <a:cs typeface="Source Code Pro Medium"/>
              </a:rPr>
              <a:t>const</a:t>
            </a:r>
            <a:r>
              <a:rPr lang="en-US" sz="1100" dirty="0">
                <a:solidFill>
                  <a:srgbClr val="000000"/>
                </a:solidFill>
                <a:latin typeface="Source Code Pro Medium"/>
                <a:cs typeface="Source Code Pro Medium"/>
              </a:rPr>
              <a:t> State_ &amp; state() </a:t>
            </a:r>
            <a:r>
              <a:rPr lang="en-US" sz="1100" dirty="0" err="1">
                <a:solidFill>
                  <a:srgbClr val="2FB41D"/>
                </a:solidFill>
                <a:latin typeface="Source Code Pro Medium"/>
                <a:cs typeface="Source Code Pro Medium"/>
              </a:rPr>
              <a:t>const</a:t>
            </a:r>
            <a:r>
              <a:rPr lang="en-US" sz="1100" dirty="0">
                <a:solidFill>
                  <a:srgbClr val="000000"/>
                </a:solidFill>
                <a:latin typeface="Source Code Pro Medium"/>
                <a:cs typeface="Source Code Pro Medium"/>
              </a:rPr>
              <a:t> {</a:t>
            </a:r>
            <a:r>
              <a:rPr lang="en-US" sz="1100" dirty="0">
                <a:solidFill>
                  <a:srgbClr val="C1651C"/>
                </a:solidFill>
                <a:latin typeface="Source Code Pro Medium"/>
                <a:cs typeface="Source Code Pro Medium"/>
              </a:rPr>
              <a:t>return</a:t>
            </a:r>
            <a:r>
              <a:rPr lang="en-US" sz="1100" dirty="0">
                <a:solidFill>
                  <a:srgbClr val="000000"/>
                </a:solidFill>
                <a:latin typeface="Source Code Pro Medium"/>
                <a:cs typeface="Source Code Pro Medium"/>
              </a:rPr>
              <a:t> *state_;}</a:t>
            </a:r>
          </a:p>
          <a:p>
            <a:endParaRPr lang="en-US" sz="1100" dirty="0">
              <a:solidFill>
                <a:srgbClr val="000000"/>
              </a:solidFill>
              <a:latin typeface="Source Code Pro Medium"/>
              <a:cs typeface="Source Code Pro Medium"/>
            </a:endParaRPr>
          </a:p>
          <a:p>
            <a:r>
              <a:rPr lang="en-US" sz="1100" dirty="0">
                <a:solidFill>
                  <a:srgbClr val="400BD9"/>
                </a:solidFill>
                <a:latin typeface="Source Code Pro Medium"/>
                <a:cs typeface="Source Code Pro Medium"/>
              </a:rPr>
              <a:t>/// Get state values at observation locations</a:t>
            </a:r>
            <a:endParaRPr lang="en-US" sz="1100" dirty="0">
              <a:solidFill>
                <a:srgbClr val="000000"/>
              </a:solidFill>
              <a:latin typeface="Source Code Pro Medium"/>
              <a:cs typeface="Source Code Pro Medium"/>
            </a:endParaRPr>
          </a:p>
          <a:p>
            <a:r>
              <a:rPr lang="en-US" sz="1100" dirty="0">
                <a:solidFill>
                  <a:srgbClr val="000000"/>
                </a:solidFill>
                <a:latin typeface="Source Code Pro Medium"/>
                <a:cs typeface="Source Code Pro Medium"/>
              </a:rPr>
              <a:t>  </a:t>
            </a:r>
            <a:r>
              <a:rPr lang="en-US" sz="1100" dirty="0">
                <a:solidFill>
                  <a:srgbClr val="2FB41D"/>
                </a:solidFill>
                <a:latin typeface="Source Code Pro Medium"/>
                <a:cs typeface="Source Code Pro Medium"/>
              </a:rPr>
              <a:t>void</a:t>
            </a:r>
            <a:r>
              <a:rPr lang="en-US" sz="1100" dirty="0">
                <a:solidFill>
                  <a:srgbClr val="000000"/>
                </a:solidFill>
                <a:latin typeface="Source Code Pro Medium"/>
                <a:cs typeface="Source Code Pro Medium"/>
              </a:rPr>
              <a:t> </a:t>
            </a:r>
            <a:r>
              <a:rPr lang="en-US" sz="1100" dirty="0" err="1">
                <a:solidFill>
                  <a:srgbClr val="000000"/>
                </a:solidFill>
                <a:latin typeface="Source Code Pro Medium"/>
                <a:cs typeface="Source Code Pro Medium"/>
              </a:rPr>
              <a:t>getValues</a:t>
            </a:r>
            <a:r>
              <a:rPr lang="en-US" sz="1100" dirty="0">
                <a:solidFill>
                  <a:srgbClr val="000000"/>
                </a:solidFill>
                <a:latin typeface="Source Code Pro Medium"/>
                <a:cs typeface="Source Code Pro Medium"/>
              </a:rPr>
              <a:t>(</a:t>
            </a:r>
            <a:r>
              <a:rPr lang="en-US" sz="1100" dirty="0" err="1">
                <a:solidFill>
                  <a:srgbClr val="2FB41D"/>
                </a:solidFill>
                <a:latin typeface="Source Code Pro Medium"/>
                <a:cs typeface="Source Code Pro Medium"/>
              </a:rPr>
              <a:t>const</a:t>
            </a:r>
            <a:r>
              <a:rPr lang="en-US" sz="1100" dirty="0">
                <a:solidFill>
                  <a:srgbClr val="000000"/>
                </a:solidFill>
                <a:latin typeface="Source Code Pro Medium"/>
                <a:cs typeface="Source Code Pro Medium"/>
              </a:rPr>
              <a:t> Locations_ &amp;, </a:t>
            </a:r>
            <a:r>
              <a:rPr lang="en-US" sz="1100" dirty="0" err="1">
                <a:solidFill>
                  <a:srgbClr val="2FB41D"/>
                </a:solidFill>
                <a:latin typeface="Source Code Pro Medium"/>
                <a:cs typeface="Source Code Pro Medium"/>
              </a:rPr>
              <a:t>const</a:t>
            </a:r>
            <a:r>
              <a:rPr lang="en-US" sz="1100" dirty="0">
                <a:solidFill>
                  <a:srgbClr val="000000"/>
                </a:solidFill>
                <a:latin typeface="Source Code Pro Medium"/>
                <a:cs typeface="Source Code Pro Medium"/>
              </a:rPr>
              <a:t> Variables &amp;, </a:t>
            </a:r>
            <a:r>
              <a:rPr lang="en-US" sz="1100" dirty="0" err="1">
                <a:solidFill>
                  <a:srgbClr val="000000"/>
                </a:solidFill>
                <a:latin typeface="Source Code Pro Medium"/>
                <a:cs typeface="Source Code Pro Medium"/>
              </a:rPr>
              <a:t>GeoVaLs</a:t>
            </a:r>
            <a:r>
              <a:rPr lang="en-US" sz="1100" dirty="0">
                <a:solidFill>
                  <a:srgbClr val="000000"/>
                </a:solidFill>
                <a:latin typeface="Source Code Pro Medium"/>
                <a:cs typeface="Source Code Pro Medium"/>
              </a:rPr>
              <a:t>_ &amp;) </a:t>
            </a:r>
            <a:r>
              <a:rPr lang="en-US" sz="1100" dirty="0" err="1">
                <a:solidFill>
                  <a:srgbClr val="2FB41D"/>
                </a:solidFill>
                <a:latin typeface="Source Code Pro Medium"/>
                <a:cs typeface="Source Code Pro Medium"/>
              </a:rPr>
              <a:t>const</a:t>
            </a:r>
            <a:r>
              <a:rPr lang="en-US" sz="1100" dirty="0">
                <a:solidFill>
                  <a:srgbClr val="000000"/>
                </a:solidFill>
                <a:latin typeface="Source Code Pro Medium"/>
                <a:cs typeface="Source Code Pro Medium"/>
              </a:rPr>
              <a:t>;</a:t>
            </a:r>
          </a:p>
          <a:p>
            <a:r>
              <a:rPr lang="en-US" sz="1100" dirty="0">
                <a:solidFill>
                  <a:srgbClr val="000000"/>
                </a:solidFill>
                <a:latin typeface="Source Code Pro Medium"/>
                <a:cs typeface="Source Code Pro Medium"/>
              </a:rPr>
              <a:t>  </a:t>
            </a:r>
            <a:r>
              <a:rPr lang="en-US" sz="1100" dirty="0">
                <a:solidFill>
                  <a:srgbClr val="2FB41D"/>
                </a:solidFill>
                <a:latin typeface="Source Code Pro Medium"/>
                <a:cs typeface="Source Code Pro Medium"/>
              </a:rPr>
              <a:t>void</a:t>
            </a:r>
            <a:r>
              <a:rPr lang="en-US" sz="1100" dirty="0">
                <a:solidFill>
                  <a:srgbClr val="000000"/>
                </a:solidFill>
                <a:latin typeface="Source Code Pro Medium"/>
                <a:cs typeface="Source Code Pro Medium"/>
              </a:rPr>
              <a:t> </a:t>
            </a:r>
            <a:r>
              <a:rPr lang="en-US" sz="1100" dirty="0" err="1">
                <a:solidFill>
                  <a:srgbClr val="000000"/>
                </a:solidFill>
                <a:latin typeface="Source Code Pro Medium"/>
                <a:cs typeface="Source Code Pro Medium"/>
              </a:rPr>
              <a:t>getValues</a:t>
            </a:r>
            <a:r>
              <a:rPr lang="en-US" sz="1100" dirty="0">
                <a:solidFill>
                  <a:srgbClr val="000000"/>
                </a:solidFill>
                <a:latin typeface="Source Code Pro Medium"/>
                <a:cs typeface="Source Code Pro Medium"/>
              </a:rPr>
              <a:t>(</a:t>
            </a:r>
            <a:r>
              <a:rPr lang="en-US" sz="1100" dirty="0" err="1">
                <a:solidFill>
                  <a:srgbClr val="2FB41D"/>
                </a:solidFill>
                <a:latin typeface="Source Code Pro Medium"/>
                <a:cs typeface="Source Code Pro Medium"/>
              </a:rPr>
              <a:t>const</a:t>
            </a:r>
            <a:r>
              <a:rPr lang="en-US" sz="1100" dirty="0">
                <a:solidFill>
                  <a:srgbClr val="000000"/>
                </a:solidFill>
                <a:latin typeface="Source Code Pro Medium"/>
                <a:cs typeface="Source Code Pro Medium"/>
              </a:rPr>
              <a:t> Locations_ &amp;, </a:t>
            </a:r>
            <a:r>
              <a:rPr lang="en-US" sz="1100" dirty="0" err="1">
                <a:solidFill>
                  <a:srgbClr val="2FB41D"/>
                </a:solidFill>
                <a:latin typeface="Source Code Pro Medium"/>
                <a:cs typeface="Source Code Pro Medium"/>
              </a:rPr>
              <a:t>const</a:t>
            </a:r>
            <a:r>
              <a:rPr lang="en-US" sz="1100" dirty="0">
                <a:solidFill>
                  <a:srgbClr val="000000"/>
                </a:solidFill>
                <a:latin typeface="Source Code Pro Medium"/>
                <a:cs typeface="Source Code Pro Medium"/>
              </a:rPr>
              <a:t> Variables &amp;, </a:t>
            </a:r>
            <a:r>
              <a:rPr lang="en-US" sz="1100" dirty="0" err="1">
                <a:solidFill>
                  <a:srgbClr val="000000"/>
                </a:solidFill>
                <a:latin typeface="Source Code Pro Medium"/>
                <a:cs typeface="Source Code Pro Medium"/>
              </a:rPr>
              <a:t>GeoVaLs</a:t>
            </a:r>
            <a:r>
              <a:rPr lang="en-US" sz="1100" dirty="0">
                <a:solidFill>
                  <a:srgbClr val="000000"/>
                </a:solidFill>
                <a:latin typeface="Source Code Pro Medium"/>
                <a:cs typeface="Source Code Pro Medium"/>
              </a:rPr>
              <a:t>_ &amp;, </a:t>
            </a:r>
            <a:r>
              <a:rPr lang="en-US" sz="1100" dirty="0" err="1">
                <a:solidFill>
                  <a:srgbClr val="000000"/>
                </a:solidFill>
                <a:latin typeface="Source Code Pro Medium"/>
                <a:cs typeface="Source Code Pro Medium"/>
              </a:rPr>
              <a:t>InterpolatorTraj</a:t>
            </a:r>
            <a:r>
              <a:rPr lang="en-US" sz="1100" dirty="0">
                <a:solidFill>
                  <a:srgbClr val="000000"/>
                </a:solidFill>
                <a:latin typeface="Source Code Pro Medium"/>
                <a:cs typeface="Source Code Pro Medium"/>
              </a:rPr>
              <a:t>_ &amp;) </a:t>
            </a:r>
            <a:r>
              <a:rPr lang="en-US" sz="1100" dirty="0" err="1">
                <a:solidFill>
                  <a:srgbClr val="2FB41D"/>
                </a:solidFill>
                <a:latin typeface="Source Code Pro Medium"/>
                <a:cs typeface="Source Code Pro Medium"/>
              </a:rPr>
              <a:t>const</a:t>
            </a:r>
            <a:r>
              <a:rPr lang="en-US" sz="1100" dirty="0">
                <a:solidFill>
                  <a:srgbClr val="000000"/>
                </a:solidFill>
                <a:latin typeface="Source Code Pro Medium"/>
                <a:cs typeface="Source Code Pro Medium"/>
              </a:rPr>
              <a:t>;</a:t>
            </a:r>
          </a:p>
          <a:p>
            <a:endParaRPr lang="en-US" sz="1100" dirty="0">
              <a:solidFill>
                <a:srgbClr val="000000"/>
              </a:solidFill>
              <a:latin typeface="Source Code Pro Medium"/>
              <a:cs typeface="Source Code Pro Medium"/>
            </a:endParaRPr>
          </a:p>
          <a:p>
            <a:r>
              <a:rPr lang="mr-IN" sz="1100" dirty="0">
                <a:solidFill>
                  <a:srgbClr val="400BD9"/>
                </a:solidFill>
                <a:latin typeface="Source Code Pro Medium"/>
                <a:cs typeface="Source Code Pro Medium"/>
              </a:rPr>
              <a:t>/// Time</a:t>
            </a:r>
            <a:endParaRPr lang="mr-IN" sz="1100" dirty="0">
              <a:solidFill>
                <a:srgbClr val="000000"/>
              </a:solidFill>
              <a:latin typeface="Source Code Pro Medium"/>
              <a:cs typeface="Source Code Pro Medium"/>
            </a:endParaRPr>
          </a:p>
          <a:p>
            <a:r>
              <a:rPr lang="en-US" sz="1100" dirty="0">
                <a:solidFill>
                  <a:srgbClr val="000000"/>
                </a:solidFill>
                <a:latin typeface="Source Code Pro Medium"/>
                <a:cs typeface="Source Code Pro Medium"/>
              </a:rPr>
              <a:t>  </a:t>
            </a:r>
            <a:r>
              <a:rPr lang="en-US" sz="1100" dirty="0" err="1">
                <a:solidFill>
                  <a:srgbClr val="2FB41D"/>
                </a:solidFill>
                <a:latin typeface="Source Code Pro Medium"/>
                <a:cs typeface="Source Code Pro Medium"/>
              </a:rPr>
              <a:t>const</a:t>
            </a:r>
            <a:r>
              <a:rPr lang="en-US" sz="1100" dirty="0">
                <a:solidFill>
                  <a:srgbClr val="000000"/>
                </a:solidFill>
                <a:latin typeface="Source Code Pro Medium"/>
                <a:cs typeface="Source Code Pro Medium"/>
              </a:rPr>
              <a:t> </a:t>
            </a:r>
            <a:r>
              <a:rPr lang="en-US" sz="1100" dirty="0" err="1">
                <a:solidFill>
                  <a:srgbClr val="000000"/>
                </a:solidFill>
                <a:latin typeface="Source Code Pro Medium"/>
                <a:cs typeface="Source Code Pro Medium"/>
              </a:rPr>
              <a:t>util</a:t>
            </a:r>
            <a:r>
              <a:rPr lang="en-US" sz="1100" dirty="0">
                <a:solidFill>
                  <a:srgbClr val="000000"/>
                </a:solidFill>
                <a:latin typeface="Source Code Pro Medium"/>
                <a:cs typeface="Source Code Pro Medium"/>
              </a:rPr>
              <a:t>::</a:t>
            </a:r>
            <a:r>
              <a:rPr lang="en-US" sz="1100" dirty="0" err="1">
                <a:solidFill>
                  <a:srgbClr val="000000"/>
                </a:solidFill>
                <a:latin typeface="Source Code Pro Medium"/>
                <a:cs typeface="Source Code Pro Medium"/>
              </a:rPr>
              <a:t>DateTime</a:t>
            </a:r>
            <a:r>
              <a:rPr lang="en-US" sz="1100" dirty="0">
                <a:solidFill>
                  <a:srgbClr val="000000"/>
                </a:solidFill>
                <a:latin typeface="Source Code Pro Medium"/>
                <a:cs typeface="Source Code Pro Medium"/>
              </a:rPr>
              <a:t> </a:t>
            </a:r>
            <a:r>
              <a:rPr lang="en-US" sz="1100" dirty="0" err="1">
                <a:solidFill>
                  <a:srgbClr val="000000"/>
                </a:solidFill>
                <a:latin typeface="Source Code Pro Medium"/>
                <a:cs typeface="Source Code Pro Medium"/>
              </a:rPr>
              <a:t>validTime</a:t>
            </a:r>
            <a:r>
              <a:rPr lang="en-US" sz="1100" dirty="0">
                <a:solidFill>
                  <a:srgbClr val="000000"/>
                </a:solidFill>
                <a:latin typeface="Source Code Pro Medium"/>
                <a:cs typeface="Source Code Pro Medium"/>
              </a:rPr>
              <a:t>() </a:t>
            </a:r>
            <a:r>
              <a:rPr lang="en-US" sz="1100" dirty="0" err="1">
                <a:solidFill>
                  <a:srgbClr val="2FB41D"/>
                </a:solidFill>
                <a:latin typeface="Source Code Pro Medium"/>
                <a:cs typeface="Source Code Pro Medium"/>
              </a:rPr>
              <a:t>const</a:t>
            </a:r>
            <a:r>
              <a:rPr lang="en-US" sz="1100" dirty="0">
                <a:solidFill>
                  <a:srgbClr val="000000"/>
                </a:solidFill>
                <a:latin typeface="Source Code Pro Medium"/>
                <a:cs typeface="Source Code Pro Medium"/>
              </a:rPr>
              <a:t> {</a:t>
            </a:r>
            <a:r>
              <a:rPr lang="en-US" sz="1100" dirty="0">
                <a:solidFill>
                  <a:srgbClr val="C1651C"/>
                </a:solidFill>
                <a:latin typeface="Source Code Pro Medium"/>
                <a:cs typeface="Source Code Pro Medium"/>
              </a:rPr>
              <a:t>return</a:t>
            </a:r>
            <a:r>
              <a:rPr lang="en-US" sz="1100" dirty="0">
                <a:solidFill>
                  <a:srgbClr val="000000"/>
                </a:solidFill>
                <a:latin typeface="Source Code Pro Medium"/>
                <a:cs typeface="Source Code Pro Medium"/>
              </a:rPr>
              <a:t> state_-&gt;</a:t>
            </a:r>
            <a:r>
              <a:rPr lang="en-US" sz="1100" dirty="0" err="1">
                <a:solidFill>
                  <a:srgbClr val="000000"/>
                </a:solidFill>
                <a:latin typeface="Source Code Pro Medium"/>
                <a:cs typeface="Source Code Pro Medium"/>
              </a:rPr>
              <a:t>validTime</a:t>
            </a:r>
            <a:r>
              <a:rPr lang="en-US" sz="1100" dirty="0">
                <a:solidFill>
                  <a:srgbClr val="000000"/>
                </a:solidFill>
                <a:latin typeface="Source Code Pro Medium"/>
                <a:cs typeface="Source Code Pro Medium"/>
              </a:rPr>
              <a:t>();}</a:t>
            </a:r>
          </a:p>
          <a:p>
            <a:endParaRPr lang="en-US" sz="1100" dirty="0">
              <a:solidFill>
                <a:srgbClr val="000000"/>
              </a:solidFill>
              <a:latin typeface="Source Code Pro Medium"/>
              <a:cs typeface="Source Code Pro Medium"/>
            </a:endParaRPr>
          </a:p>
          <a:p>
            <a:r>
              <a:rPr lang="en-US" sz="1100" dirty="0">
                <a:solidFill>
                  <a:srgbClr val="400BD9"/>
                </a:solidFill>
                <a:latin typeface="Source Code Pro Medium"/>
                <a:cs typeface="Source Code Pro Medium"/>
              </a:rPr>
              <a:t>/// I/O and diagnostics</a:t>
            </a:r>
            <a:endParaRPr lang="en-US" sz="1100" dirty="0">
              <a:solidFill>
                <a:srgbClr val="000000"/>
              </a:solidFill>
              <a:latin typeface="Source Code Pro Medium"/>
              <a:cs typeface="Source Code Pro Medium"/>
            </a:endParaRPr>
          </a:p>
          <a:p>
            <a:r>
              <a:rPr lang="en-US" sz="1100" dirty="0">
                <a:solidFill>
                  <a:srgbClr val="000000"/>
                </a:solidFill>
                <a:latin typeface="Source Code Pro Medium"/>
                <a:cs typeface="Source Code Pro Medium"/>
              </a:rPr>
              <a:t>  </a:t>
            </a:r>
            <a:r>
              <a:rPr lang="en-US" sz="1100" dirty="0">
                <a:solidFill>
                  <a:srgbClr val="2FB41D"/>
                </a:solidFill>
                <a:latin typeface="Source Code Pro Medium"/>
                <a:cs typeface="Source Code Pro Medium"/>
              </a:rPr>
              <a:t>void</a:t>
            </a:r>
            <a:r>
              <a:rPr lang="en-US" sz="1100" dirty="0">
                <a:solidFill>
                  <a:srgbClr val="000000"/>
                </a:solidFill>
                <a:latin typeface="Source Code Pro Medium"/>
                <a:cs typeface="Source Code Pro Medium"/>
              </a:rPr>
              <a:t> read(</a:t>
            </a:r>
            <a:r>
              <a:rPr lang="en-US" sz="1100" dirty="0" err="1">
                <a:solidFill>
                  <a:srgbClr val="2FB41D"/>
                </a:solidFill>
                <a:latin typeface="Source Code Pro Medium"/>
                <a:cs typeface="Source Code Pro Medium"/>
              </a:rPr>
              <a:t>const</a:t>
            </a:r>
            <a:r>
              <a:rPr lang="en-US" sz="1100" dirty="0">
                <a:solidFill>
                  <a:srgbClr val="000000"/>
                </a:solidFill>
                <a:latin typeface="Source Code Pro Medium"/>
                <a:cs typeface="Source Code Pro Medium"/>
              </a:rPr>
              <a:t> </a:t>
            </a:r>
            <a:r>
              <a:rPr lang="en-US" sz="1100" dirty="0" err="1">
                <a:solidFill>
                  <a:srgbClr val="000000"/>
                </a:solidFill>
                <a:latin typeface="Source Code Pro Medium"/>
                <a:cs typeface="Source Code Pro Medium"/>
              </a:rPr>
              <a:t>eckit</a:t>
            </a:r>
            <a:r>
              <a:rPr lang="en-US" sz="1100" dirty="0">
                <a:solidFill>
                  <a:srgbClr val="000000"/>
                </a:solidFill>
                <a:latin typeface="Source Code Pro Medium"/>
                <a:cs typeface="Source Code Pro Medium"/>
              </a:rPr>
              <a:t>::Configuration &amp;);</a:t>
            </a:r>
          </a:p>
          <a:p>
            <a:r>
              <a:rPr lang="en-US" sz="1100" dirty="0">
                <a:solidFill>
                  <a:srgbClr val="000000"/>
                </a:solidFill>
                <a:latin typeface="Source Code Pro Medium"/>
                <a:cs typeface="Source Code Pro Medium"/>
              </a:rPr>
              <a:t>  </a:t>
            </a:r>
            <a:r>
              <a:rPr lang="en-US" sz="1100" dirty="0">
                <a:solidFill>
                  <a:srgbClr val="2FB41D"/>
                </a:solidFill>
                <a:latin typeface="Source Code Pro Medium"/>
                <a:cs typeface="Source Code Pro Medium"/>
              </a:rPr>
              <a:t>void</a:t>
            </a:r>
            <a:r>
              <a:rPr lang="en-US" sz="1100" dirty="0">
                <a:solidFill>
                  <a:srgbClr val="000000"/>
                </a:solidFill>
                <a:latin typeface="Source Code Pro Medium"/>
                <a:cs typeface="Source Code Pro Medium"/>
              </a:rPr>
              <a:t> write(</a:t>
            </a:r>
            <a:r>
              <a:rPr lang="en-US" sz="1100" dirty="0" err="1">
                <a:solidFill>
                  <a:srgbClr val="2FB41D"/>
                </a:solidFill>
                <a:latin typeface="Source Code Pro Medium"/>
                <a:cs typeface="Source Code Pro Medium"/>
              </a:rPr>
              <a:t>const</a:t>
            </a:r>
            <a:r>
              <a:rPr lang="en-US" sz="1100" dirty="0">
                <a:solidFill>
                  <a:srgbClr val="000000"/>
                </a:solidFill>
                <a:latin typeface="Source Code Pro Medium"/>
                <a:cs typeface="Source Code Pro Medium"/>
              </a:rPr>
              <a:t> </a:t>
            </a:r>
            <a:r>
              <a:rPr lang="en-US" sz="1100" dirty="0" err="1">
                <a:solidFill>
                  <a:srgbClr val="000000"/>
                </a:solidFill>
                <a:latin typeface="Source Code Pro Medium"/>
                <a:cs typeface="Source Code Pro Medium"/>
              </a:rPr>
              <a:t>eckit</a:t>
            </a:r>
            <a:r>
              <a:rPr lang="en-US" sz="1100" dirty="0">
                <a:solidFill>
                  <a:srgbClr val="000000"/>
                </a:solidFill>
                <a:latin typeface="Source Code Pro Medium"/>
                <a:cs typeface="Source Code Pro Medium"/>
              </a:rPr>
              <a:t>::Configuration &amp;) </a:t>
            </a:r>
            <a:r>
              <a:rPr lang="en-US" sz="1100" dirty="0" err="1">
                <a:solidFill>
                  <a:srgbClr val="2FB41D"/>
                </a:solidFill>
                <a:latin typeface="Source Code Pro Medium"/>
                <a:cs typeface="Source Code Pro Medium"/>
              </a:rPr>
              <a:t>const</a:t>
            </a:r>
            <a:r>
              <a:rPr lang="en-US" sz="1100" dirty="0">
                <a:solidFill>
                  <a:srgbClr val="000000"/>
                </a:solidFill>
                <a:latin typeface="Source Code Pro Medium"/>
                <a:cs typeface="Source Code Pro Medium"/>
              </a:rPr>
              <a:t>;</a:t>
            </a:r>
          </a:p>
          <a:p>
            <a:r>
              <a:rPr lang="en-US" sz="1100" dirty="0">
                <a:solidFill>
                  <a:srgbClr val="000000"/>
                </a:solidFill>
                <a:latin typeface="Source Code Pro Medium"/>
                <a:cs typeface="Source Code Pro Medium"/>
              </a:rPr>
              <a:t>  </a:t>
            </a:r>
            <a:r>
              <a:rPr lang="en-US" sz="1100" dirty="0">
                <a:solidFill>
                  <a:srgbClr val="2FB41D"/>
                </a:solidFill>
                <a:latin typeface="Source Code Pro Medium"/>
                <a:cs typeface="Source Code Pro Medium"/>
              </a:rPr>
              <a:t>double</a:t>
            </a:r>
            <a:r>
              <a:rPr lang="en-US" sz="1100" dirty="0">
                <a:solidFill>
                  <a:srgbClr val="000000"/>
                </a:solidFill>
                <a:latin typeface="Source Code Pro Medium"/>
                <a:cs typeface="Source Code Pro Medium"/>
              </a:rPr>
              <a:t> norm() </a:t>
            </a:r>
            <a:r>
              <a:rPr lang="en-US" sz="1100" dirty="0" err="1">
                <a:solidFill>
                  <a:srgbClr val="2FB41D"/>
                </a:solidFill>
                <a:latin typeface="Source Code Pro Medium"/>
                <a:cs typeface="Source Code Pro Medium"/>
              </a:rPr>
              <a:t>const</a:t>
            </a:r>
            <a:r>
              <a:rPr lang="en-US" sz="1100" dirty="0">
                <a:solidFill>
                  <a:srgbClr val="000000"/>
                </a:solidFill>
                <a:latin typeface="Source Code Pro Medium"/>
                <a:cs typeface="Source Code Pro Medium"/>
              </a:rPr>
              <a:t>;</a:t>
            </a:r>
          </a:p>
          <a:p>
            <a:r>
              <a:rPr lang="en-US" sz="1100" dirty="0">
                <a:solidFill>
                  <a:srgbClr val="000000"/>
                </a:solidFill>
                <a:latin typeface="Source Code Pro Medium"/>
                <a:cs typeface="Source Code Pro Medium"/>
              </a:rPr>
              <a:t>  Geometry_ geometry() </a:t>
            </a:r>
            <a:r>
              <a:rPr lang="en-US" sz="1100" dirty="0" err="1">
                <a:solidFill>
                  <a:srgbClr val="2FB41D"/>
                </a:solidFill>
                <a:latin typeface="Source Code Pro Medium"/>
                <a:cs typeface="Source Code Pro Medium"/>
              </a:rPr>
              <a:t>const</a:t>
            </a:r>
            <a:r>
              <a:rPr lang="en-US" sz="1100" dirty="0">
                <a:solidFill>
                  <a:srgbClr val="000000"/>
                </a:solidFill>
                <a:latin typeface="Source Code Pro Medium"/>
                <a:cs typeface="Source Code Pro Medium"/>
              </a:rPr>
              <a:t>;</a:t>
            </a:r>
          </a:p>
          <a:p>
            <a:endParaRPr lang="en-US" sz="1100" dirty="0">
              <a:solidFill>
                <a:srgbClr val="000000"/>
              </a:solidFill>
              <a:latin typeface="Source Code Pro Medium"/>
              <a:cs typeface="Source Code Pro Medium"/>
            </a:endParaRPr>
          </a:p>
          <a:p>
            <a:r>
              <a:rPr lang="en-US" sz="1100" dirty="0">
                <a:solidFill>
                  <a:srgbClr val="C1651C"/>
                </a:solidFill>
                <a:latin typeface="Source Code Pro Medium"/>
                <a:cs typeface="Source Code Pro Medium"/>
              </a:rPr>
              <a:t>private</a:t>
            </a:r>
            <a:r>
              <a:rPr lang="en-US" sz="1100" dirty="0">
                <a:solidFill>
                  <a:srgbClr val="000000"/>
                </a:solidFill>
                <a:latin typeface="Source Code Pro Medium"/>
                <a:cs typeface="Source Code Pro Medium"/>
              </a:rPr>
              <a:t>:</a:t>
            </a:r>
          </a:p>
          <a:p>
            <a:r>
              <a:rPr lang="en-US" sz="1100" dirty="0">
                <a:solidFill>
                  <a:srgbClr val="000000"/>
                </a:solidFill>
                <a:latin typeface="Source Code Pro Medium"/>
                <a:cs typeface="Source Code Pro Medium"/>
              </a:rPr>
              <a:t>  </a:t>
            </a:r>
            <a:r>
              <a:rPr lang="en-US" sz="1100" dirty="0">
                <a:solidFill>
                  <a:srgbClr val="2FB41D"/>
                </a:solidFill>
                <a:latin typeface="Source Code Pro Medium"/>
                <a:cs typeface="Source Code Pro Medium"/>
              </a:rPr>
              <a:t>void</a:t>
            </a:r>
            <a:r>
              <a:rPr lang="en-US" sz="1100" dirty="0">
                <a:solidFill>
                  <a:srgbClr val="000000"/>
                </a:solidFill>
                <a:latin typeface="Source Code Pro Medium"/>
                <a:cs typeface="Source Code Pro Medium"/>
              </a:rPr>
              <a:t> print(</a:t>
            </a:r>
            <a:r>
              <a:rPr lang="en-US" sz="1100" dirty="0" err="1">
                <a:solidFill>
                  <a:srgbClr val="000000"/>
                </a:solidFill>
                <a:latin typeface="Source Code Pro Medium"/>
                <a:cs typeface="Source Code Pro Medium"/>
              </a:rPr>
              <a:t>std</a:t>
            </a:r>
            <a:r>
              <a:rPr lang="en-US" sz="1100" dirty="0">
                <a:solidFill>
                  <a:srgbClr val="000000"/>
                </a:solidFill>
                <a:latin typeface="Source Code Pro Medium"/>
                <a:cs typeface="Source Code Pro Medium"/>
              </a:rPr>
              <a:t>::</a:t>
            </a:r>
            <a:r>
              <a:rPr lang="en-US" sz="1100" dirty="0" err="1">
                <a:solidFill>
                  <a:srgbClr val="000000"/>
                </a:solidFill>
                <a:latin typeface="Source Code Pro Medium"/>
                <a:cs typeface="Source Code Pro Medium"/>
              </a:rPr>
              <a:t>ostream</a:t>
            </a:r>
            <a:r>
              <a:rPr lang="en-US" sz="1100" dirty="0">
                <a:solidFill>
                  <a:srgbClr val="000000"/>
                </a:solidFill>
                <a:latin typeface="Source Code Pro Medium"/>
                <a:cs typeface="Source Code Pro Medium"/>
              </a:rPr>
              <a:t> &amp;) </a:t>
            </a:r>
            <a:r>
              <a:rPr lang="en-US" sz="1100" dirty="0" err="1">
                <a:solidFill>
                  <a:srgbClr val="2FB41D"/>
                </a:solidFill>
                <a:latin typeface="Source Code Pro Medium"/>
                <a:cs typeface="Source Code Pro Medium"/>
              </a:rPr>
              <a:t>const</a:t>
            </a:r>
            <a:r>
              <a:rPr lang="en-US" sz="1100" dirty="0">
                <a:solidFill>
                  <a:srgbClr val="000000"/>
                </a:solidFill>
                <a:latin typeface="Source Code Pro Medium"/>
                <a:cs typeface="Source Code Pro Medium"/>
              </a:rPr>
              <a:t>;</a:t>
            </a:r>
          </a:p>
          <a:p>
            <a:r>
              <a:rPr lang="en-US" sz="1100" dirty="0">
                <a:solidFill>
                  <a:srgbClr val="000000"/>
                </a:solidFill>
                <a:latin typeface="Source Code Pro Medium"/>
                <a:cs typeface="Source Code Pro Medium"/>
              </a:rPr>
              <a:t>  boost::</a:t>
            </a:r>
            <a:r>
              <a:rPr lang="en-US" sz="1100" dirty="0" err="1">
                <a:solidFill>
                  <a:srgbClr val="000000"/>
                </a:solidFill>
                <a:latin typeface="Source Code Pro Medium"/>
                <a:cs typeface="Source Code Pro Medium"/>
              </a:rPr>
              <a:t>scoped_ptr</a:t>
            </a:r>
            <a:r>
              <a:rPr lang="en-US" sz="1100" dirty="0">
                <a:solidFill>
                  <a:srgbClr val="000000"/>
                </a:solidFill>
                <a:latin typeface="Source Code Pro Medium"/>
                <a:cs typeface="Source Code Pro Medium"/>
              </a:rPr>
              <a:t>&lt;State_&gt; state_;</a:t>
            </a:r>
          </a:p>
          <a:p>
            <a:r>
              <a:rPr lang="mr-IN" sz="1100" dirty="0">
                <a:solidFill>
                  <a:srgbClr val="000000"/>
                </a:solidFill>
                <a:latin typeface="Source Code Pro Medium"/>
                <a:cs typeface="Source Code Pro Medium"/>
              </a:rPr>
              <a:t>};</a:t>
            </a:r>
            <a:endParaRPr lang="en-US" sz="1100" dirty="0">
              <a:latin typeface="Source Code Pro Medium"/>
              <a:cs typeface="Source Code Pro Medium"/>
            </a:endParaRPr>
          </a:p>
        </p:txBody>
      </p:sp>
      <p:sp>
        <p:nvSpPr>
          <p:cNvPr id="7" name="Title 6">
            <a:extLst>
              <a:ext uri="{FF2B5EF4-FFF2-40B4-BE49-F238E27FC236}">
                <a16:creationId xmlns:a16="http://schemas.microsoft.com/office/drawing/2014/main" id="{BF40A740-DB9B-6846-B237-05F0722FB42B}"/>
              </a:ext>
            </a:extLst>
          </p:cNvPr>
          <p:cNvSpPr>
            <a:spLocks noGrp="1"/>
          </p:cNvSpPr>
          <p:nvPr>
            <p:ph type="title"/>
          </p:nvPr>
        </p:nvSpPr>
        <p:spPr/>
        <p:txBody>
          <a:bodyPr/>
          <a:lstStyle/>
          <a:p>
            <a:r>
              <a:rPr lang="en-US" dirty="0"/>
              <a:t>State class</a:t>
            </a:r>
          </a:p>
        </p:txBody>
      </p:sp>
    </p:spTree>
    <p:extLst>
      <p:ext uri="{BB962C8B-B14F-4D97-AF65-F5344CB8AC3E}">
        <p14:creationId xmlns:p14="http://schemas.microsoft.com/office/powerpoint/2010/main" val="2142274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1342" y="1102576"/>
            <a:ext cx="7068480" cy="5755424"/>
          </a:xfrm>
          <a:prstGeom prst="rect">
            <a:avLst/>
          </a:prstGeom>
          <a:noFill/>
          <a:ln>
            <a:solidFill>
              <a:schemeClr val="tx2"/>
            </a:solidFill>
          </a:ln>
        </p:spPr>
        <p:txBody>
          <a:bodyPr wrap="square" rtlCol="0">
            <a:spAutoFit/>
          </a:bodyPr>
          <a:lstStyle/>
          <a:p>
            <a:r>
              <a:rPr lang="en-US" sz="800" dirty="0">
                <a:solidFill>
                  <a:srgbClr val="2FB41D"/>
                </a:solidFill>
                <a:latin typeface="Source Code Pro Medium"/>
                <a:cs typeface="Source Code Pro Medium"/>
              </a:rPr>
              <a:t>template</a:t>
            </a:r>
            <a:r>
              <a:rPr lang="en-US" sz="800" dirty="0">
                <a:solidFill>
                  <a:srgbClr val="000000"/>
                </a:solidFill>
                <a:latin typeface="Source Code Pro Medium"/>
                <a:cs typeface="Source Code Pro Medium"/>
              </a:rPr>
              <a:t> &lt;</a:t>
            </a:r>
            <a:r>
              <a:rPr lang="en-US" sz="800" dirty="0" err="1">
                <a:solidFill>
                  <a:srgbClr val="2FB41D"/>
                </a:solidFill>
                <a:latin typeface="Source Code Pro Medium"/>
                <a:cs typeface="Source Code Pro Medium"/>
              </a:rPr>
              <a:t>typename</a:t>
            </a:r>
            <a:r>
              <a:rPr lang="en-US" sz="800" dirty="0">
                <a:solidFill>
                  <a:srgbClr val="000000"/>
                </a:solidFill>
                <a:latin typeface="Source Code Pro Medium"/>
                <a:cs typeface="Source Code Pro Medium"/>
              </a:rPr>
              <a:t> MODEL&gt; </a:t>
            </a:r>
            <a:r>
              <a:rPr lang="en-US" sz="800" dirty="0">
                <a:solidFill>
                  <a:srgbClr val="2FB41D"/>
                </a:solidFill>
                <a:latin typeface="Source Code Pro Medium"/>
                <a:cs typeface="Source Code Pro Medium"/>
              </a:rPr>
              <a:t>class</a:t>
            </a:r>
            <a:r>
              <a:rPr lang="en-US" sz="800" dirty="0">
                <a:solidFill>
                  <a:srgbClr val="000000"/>
                </a:solidFill>
                <a:latin typeface="Source Code Pro Medium"/>
                <a:cs typeface="Source Code Pro Medium"/>
              </a:rPr>
              <a:t> Increment {</a:t>
            </a:r>
            <a:endParaRPr lang="mr-IN" sz="800" dirty="0">
              <a:solidFill>
                <a:srgbClr val="000000"/>
              </a:solidFill>
              <a:latin typeface="Source Code Pro Medium"/>
              <a:cs typeface="Source Code Pro Medium"/>
            </a:endParaRPr>
          </a:p>
          <a:p>
            <a:r>
              <a:rPr lang="en-US" sz="800" dirty="0">
                <a:solidFill>
                  <a:srgbClr val="000000"/>
                </a:solidFill>
                <a:latin typeface="Source Code Pro Medium"/>
                <a:cs typeface="Source Code Pro Medium"/>
              </a:rPr>
              <a:t> </a:t>
            </a:r>
            <a:r>
              <a:rPr lang="en-US" sz="800" dirty="0">
                <a:solidFill>
                  <a:srgbClr val="C1651C"/>
                </a:solidFill>
                <a:latin typeface="Source Code Pro Medium"/>
                <a:cs typeface="Source Code Pro Medium"/>
              </a:rPr>
              <a:t>public</a:t>
            </a:r>
            <a:r>
              <a:rPr lang="en-US" sz="800" dirty="0">
                <a:solidFill>
                  <a:srgbClr val="000000"/>
                </a:solidFill>
                <a:latin typeface="Source Code Pro Medium"/>
                <a:cs typeface="Source Code Pro Medium"/>
              </a:rPr>
              <a:t>:</a:t>
            </a:r>
          </a:p>
          <a:p>
            <a:r>
              <a:rPr lang="en-US" sz="800" dirty="0">
                <a:solidFill>
                  <a:srgbClr val="000000"/>
                </a:solidFill>
                <a:latin typeface="Source Code Pro Medium"/>
                <a:cs typeface="Source Code Pro Medium"/>
              </a:rPr>
              <a:t>  </a:t>
            </a:r>
            <a:r>
              <a:rPr lang="en-US" sz="800" dirty="0">
                <a:solidFill>
                  <a:srgbClr val="2FB41D"/>
                </a:solidFill>
                <a:latin typeface="Source Code Pro Medium"/>
                <a:cs typeface="Source Code Pro Medium"/>
              </a:rPr>
              <a:t>static</a:t>
            </a:r>
            <a:r>
              <a:rPr lang="en-US" sz="800" dirty="0">
                <a:solidFill>
                  <a:srgbClr val="000000"/>
                </a:solidFill>
                <a:latin typeface="Source Code Pro Medium"/>
                <a:cs typeface="Source Code Pro Medium"/>
              </a:rPr>
              <a:t>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std</a:t>
            </a:r>
            <a:r>
              <a:rPr lang="en-US" sz="800" dirty="0">
                <a:solidFill>
                  <a:srgbClr val="000000"/>
                </a:solidFill>
                <a:latin typeface="Source Code Pro Medium"/>
                <a:cs typeface="Source Code Pro Medium"/>
              </a:rPr>
              <a:t>::string </a:t>
            </a:r>
            <a:r>
              <a:rPr lang="en-US" sz="800" dirty="0" err="1">
                <a:solidFill>
                  <a:srgbClr val="000000"/>
                </a:solidFill>
                <a:latin typeface="Source Code Pro Medium"/>
                <a:cs typeface="Source Code Pro Medium"/>
              </a:rPr>
              <a:t>classname</a:t>
            </a:r>
            <a:r>
              <a:rPr lang="en-US" sz="800" dirty="0">
                <a:solidFill>
                  <a:srgbClr val="000000"/>
                </a:solidFill>
                <a:latin typeface="Source Code Pro Medium"/>
                <a:cs typeface="Source Code Pro Medium"/>
              </a:rPr>
              <a:t>() {</a:t>
            </a:r>
            <a:r>
              <a:rPr lang="en-US" sz="800" dirty="0">
                <a:solidFill>
                  <a:srgbClr val="C1651C"/>
                </a:solidFill>
                <a:latin typeface="Source Code Pro Medium"/>
                <a:cs typeface="Source Code Pro Medium"/>
              </a:rPr>
              <a:t>return</a:t>
            </a:r>
            <a:r>
              <a:rPr lang="en-US" sz="800" dirty="0">
                <a:solidFill>
                  <a:srgbClr val="000000"/>
                </a:solidFill>
                <a:latin typeface="Source Code Pro Medium"/>
                <a:cs typeface="Source Code Pro Medium"/>
              </a:rPr>
              <a:t> </a:t>
            </a:r>
            <a:r>
              <a:rPr lang="en-US" sz="800" dirty="0">
                <a:solidFill>
                  <a:srgbClr val="B42419"/>
                </a:solidFill>
                <a:latin typeface="Source Code Pro Medium"/>
                <a:cs typeface="Source Code Pro Medium"/>
              </a:rPr>
              <a:t>"oops::Increment"</a:t>
            </a:r>
            <a:r>
              <a:rPr lang="en-US" sz="800" dirty="0">
                <a:solidFill>
                  <a:srgbClr val="000000"/>
                </a:solidFill>
                <a:latin typeface="Source Code Pro Medium"/>
                <a:cs typeface="Source Code Pro Medium"/>
              </a:rPr>
              <a:t>;}</a:t>
            </a:r>
          </a:p>
          <a:p>
            <a:endParaRPr lang="en-US" sz="800" dirty="0">
              <a:solidFill>
                <a:srgbClr val="000000"/>
              </a:solidFill>
              <a:latin typeface="Source Code Pro Medium"/>
              <a:cs typeface="Source Code Pro Medium"/>
            </a:endParaRPr>
          </a:p>
          <a:p>
            <a:r>
              <a:rPr lang="en-US" sz="800" dirty="0">
                <a:solidFill>
                  <a:srgbClr val="400BD9"/>
                </a:solidFill>
                <a:latin typeface="Source Code Pro Medium"/>
                <a:cs typeface="Source Code Pro Medium"/>
              </a:rPr>
              <a:t>/// Constructor, destructor</a:t>
            </a:r>
            <a:endParaRPr lang="en-US" sz="800" dirty="0">
              <a:solidFill>
                <a:srgbClr val="000000"/>
              </a:solidFill>
              <a:latin typeface="Source Code Pro Medium"/>
              <a:cs typeface="Source Code Pro Medium"/>
            </a:endParaRPr>
          </a:p>
          <a:p>
            <a:r>
              <a:rPr lang="en-US" sz="800" dirty="0">
                <a:solidFill>
                  <a:srgbClr val="000000"/>
                </a:solidFill>
                <a:latin typeface="Source Code Pro Medium"/>
                <a:cs typeface="Source Code Pro Medium"/>
              </a:rPr>
              <a:t>  Increment(</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Geometry_ &amp;,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Variables &amp;,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util</a:t>
            </a:r>
            <a:r>
              <a:rPr lang="en-US" sz="800" dirty="0">
                <a:solidFill>
                  <a:srgbClr val="000000"/>
                </a:solidFill>
                <a:latin typeface="Source Code Pro Medium"/>
                <a:cs typeface="Source Code Pro Medium"/>
              </a:rPr>
              <a:t>::</a:t>
            </a:r>
            <a:r>
              <a:rPr lang="en-US" sz="800" dirty="0" err="1">
                <a:solidFill>
                  <a:srgbClr val="000000"/>
                </a:solidFill>
                <a:latin typeface="Source Code Pro Medium"/>
                <a:cs typeface="Source Code Pro Medium"/>
              </a:rPr>
              <a:t>DateTime</a:t>
            </a:r>
            <a:r>
              <a:rPr lang="en-US" sz="800" dirty="0">
                <a:solidFill>
                  <a:srgbClr val="000000"/>
                </a:solidFill>
                <a:latin typeface="Source Code Pro Medium"/>
                <a:cs typeface="Source Code Pro Medium"/>
              </a:rPr>
              <a:t> &amp;);</a:t>
            </a:r>
          </a:p>
          <a:p>
            <a:r>
              <a:rPr lang="en-US" sz="800" dirty="0">
                <a:solidFill>
                  <a:srgbClr val="000000"/>
                </a:solidFill>
                <a:latin typeface="Source Code Pro Medium"/>
                <a:cs typeface="Source Code Pro Medium"/>
              </a:rPr>
              <a:t>  Increment(</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Geometry_ &amp;,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Increment &amp;);</a:t>
            </a:r>
          </a:p>
          <a:p>
            <a:r>
              <a:rPr lang="en-US" sz="800" dirty="0">
                <a:solidFill>
                  <a:srgbClr val="000000"/>
                </a:solidFill>
                <a:latin typeface="Source Code Pro Medium"/>
                <a:cs typeface="Source Code Pro Medium"/>
              </a:rPr>
              <a:t>  Increment(</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Increment &amp;,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a:t>
            </a:r>
            <a:r>
              <a:rPr lang="en-US" sz="800" dirty="0" err="1">
                <a:solidFill>
                  <a:srgbClr val="2FB41D"/>
                </a:solidFill>
                <a:latin typeface="Source Code Pro Medium"/>
                <a:cs typeface="Source Code Pro Medium"/>
              </a:rPr>
              <a:t>bool</a:t>
            </a:r>
            <a:r>
              <a:rPr lang="en-US" sz="800" dirty="0">
                <a:solidFill>
                  <a:srgbClr val="000000"/>
                </a:solidFill>
                <a:latin typeface="Source Code Pro Medium"/>
                <a:cs typeface="Source Code Pro Medium"/>
              </a:rPr>
              <a:t> copy = </a:t>
            </a:r>
            <a:r>
              <a:rPr lang="en-US" sz="800" dirty="0">
                <a:solidFill>
                  <a:srgbClr val="B42419"/>
                </a:solidFill>
                <a:latin typeface="Source Code Pro Medium"/>
                <a:cs typeface="Source Code Pro Medium"/>
              </a:rPr>
              <a:t>true</a:t>
            </a:r>
            <a:r>
              <a:rPr lang="en-US" sz="800" dirty="0">
                <a:solidFill>
                  <a:srgbClr val="000000"/>
                </a:solidFill>
                <a:latin typeface="Source Code Pro Medium"/>
                <a:cs typeface="Source Code Pro Medium"/>
              </a:rPr>
              <a:t>);</a:t>
            </a:r>
          </a:p>
          <a:p>
            <a:r>
              <a:rPr lang="en-US" sz="800" dirty="0">
                <a:solidFill>
                  <a:srgbClr val="000000"/>
                </a:solidFill>
                <a:latin typeface="Source Code Pro Medium"/>
                <a:cs typeface="Source Code Pro Medium"/>
              </a:rPr>
              <a:t>  </a:t>
            </a:r>
            <a:r>
              <a:rPr lang="en-US" sz="800" dirty="0">
                <a:solidFill>
                  <a:srgbClr val="2FB41D"/>
                </a:solidFill>
                <a:latin typeface="Source Code Pro Medium"/>
                <a:cs typeface="Source Code Pro Medium"/>
              </a:rPr>
              <a:t>virtual</a:t>
            </a:r>
            <a:r>
              <a:rPr lang="en-US" sz="800" dirty="0">
                <a:solidFill>
                  <a:srgbClr val="000000"/>
                </a:solidFill>
                <a:latin typeface="Source Code Pro Medium"/>
                <a:cs typeface="Source Code Pro Medium"/>
              </a:rPr>
              <a:t> ~Increment();</a:t>
            </a:r>
          </a:p>
          <a:p>
            <a:endParaRPr lang="en-US" sz="800" dirty="0">
              <a:solidFill>
                <a:srgbClr val="000000"/>
              </a:solidFill>
              <a:latin typeface="Source Code Pro Medium"/>
              <a:cs typeface="Source Code Pro Medium"/>
            </a:endParaRPr>
          </a:p>
          <a:p>
            <a:r>
              <a:rPr lang="en-US" sz="800" dirty="0">
                <a:solidFill>
                  <a:srgbClr val="400BD9"/>
                </a:solidFill>
                <a:latin typeface="Source Code Pro Medium"/>
                <a:cs typeface="Source Code Pro Medium"/>
              </a:rPr>
              <a:t>/// Interfacing</a:t>
            </a:r>
            <a:endParaRPr lang="en-US" sz="800" dirty="0">
              <a:solidFill>
                <a:srgbClr val="000000"/>
              </a:solidFill>
              <a:latin typeface="Source Code Pro Medium"/>
              <a:cs typeface="Source Code Pro Medium"/>
            </a:endParaRPr>
          </a:p>
          <a:p>
            <a:r>
              <a:rPr lang="en-US" sz="800" dirty="0">
                <a:solidFill>
                  <a:srgbClr val="008000"/>
                </a:solidFill>
                <a:latin typeface="Source Code Pro Medium"/>
                <a:cs typeface="Source Code Pro Medium"/>
              </a:rPr>
              <a:t>  </a:t>
            </a:r>
            <a:r>
              <a:rPr lang="en-US" sz="800" dirty="0">
                <a:latin typeface="Source Code Pro Medium"/>
                <a:cs typeface="Source Code Pro Medium"/>
              </a:rPr>
              <a:t>Increment_ &amp; increment() </a:t>
            </a:r>
            <a:r>
              <a:rPr lang="en-US" sz="800" dirty="0">
                <a:solidFill>
                  <a:srgbClr val="008000"/>
                </a:solidFill>
                <a:latin typeface="Source Code Pro Medium"/>
                <a:cs typeface="Source Code Pro Medium"/>
              </a:rPr>
              <a:t>{</a:t>
            </a:r>
            <a:r>
              <a:rPr lang="en-US" sz="800" dirty="0">
                <a:solidFill>
                  <a:schemeClr val="accent6">
                    <a:lumMod val="50000"/>
                  </a:schemeClr>
                </a:solidFill>
                <a:latin typeface="Source Code Pro Medium"/>
                <a:cs typeface="Source Code Pro Medium"/>
              </a:rPr>
              <a:t>return</a:t>
            </a:r>
            <a:r>
              <a:rPr lang="en-US" sz="800" dirty="0">
                <a:solidFill>
                  <a:srgbClr val="008000"/>
                </a:solidFill>
                <a:latin typeface="Source Code Pro Medium"/>
                <a:cs typeface="Source Code Pro Medium"/>
              </a:rPr>
              <a:t> </a:t>
            </a:r>
            <a:r>
              <a:rPr lang="en-US" sz="800" dirty="0">
                <a:solidFill>
                  <a:srgbClr val="000000"/>
                </a:solidFill>
                <a:latin typeface="Source Code Pro Medium"/>
                <a:cs typeface="Source Code Pro Medium"/>
              </a:rPr>
              <a:t>*increment_;}</a:t>
            </a:r>
          </a:p>
          <a:p>
            <a:r>
              <a:rPr lang="en-US" sz="800" dirty="0">
                <a:solidFill>
                  <a:srgbClr val="000000"/>
                </a:solidFill>
                <a:latin typeface="Source Code Pro Medium"/>
                <a:cs typeface="Source Code Pro Medium"/>
              </a:rPr>
              <a:t>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Increment_ &amp; increment()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a:t>
            </a:r>
            <a:r>
              <a:rPr lang="en-US" sz="800" dirty="0">
                <a:solidFill>
                  <a:srgbClr val="C1651C"/>
                </a:solidFill>
                <a:latin typeface="Source Code Pro Medium"/>
                <a:cs typeface="Source Code Pro Medium"/>
              </a:rPr>
              <a:t>return</a:t>
            </a:r>
            <a:r>
              <a:rPr lang="en-US" sz="800" dirty="0">
                <a:solidFill>
                  <a:srgbClr val="000000"/>
                </a:solidFill>
                <a:latin typeface="Source Code Pro Medium"/>
                <a:cs typeface="Source Code Pro Medium"/>
              </a:rPr>
              <a:t> *increment_;}</a:t>
            </a:r>
          </a:p>
          <a:p>
            <a:endParaRPr lang="en-US" sz="800" dirty="0">
              <a:solidFill>
                <a:srgbClr val="000000"/>
              </a:solidFill>
              <a:latin typeface="Source Code Pro Medium"/>
              <a:cs typeface="Source Code Pro Medium"/>
            </a:endParaRPr>
          </a:p>
          <a:p>
            <a:r>
              <a:rPr lang="en-US" sz="800" dirty="0">
                <a:solidFill>
                  <a:srgbClr val="400BD9"/>
                </a:solidFill>
                <a:latin typeface="Source Code Pro Medium"/>
                <a:cs typeface="Source Code Pro Medium"/>
              </a:rPr>
              <a:t>/// Get increment values at observation locations</a:t>
            </a:r>
            <a:endParaRPr lang="en-US" sz="800" dirty="0">
              <a:solidFill>
                <a:srgbClr val="000000"/>
              </a:solidFill>
              <a:latin typeface="Source Code Pro Medium"/>
              <a:cs typeface="Source Code Pro Medium"/>
            </a:endParaRPr>
          </a:p>
          <a:p>
            <a:r>
              <a:rPr lang="en-US" sz="800" dirty="0">
                <a:solidFill>
                  <a:srgbClr val="000000"/>
                </a:solidFill>
                <a:latin typeface="Source Code Pro Medium"/>
                <a:cs typeface="Source Code Pro Medium"/>
              </a:rPr>
              <a:t>  </a:t>
            </a:r>
            <a:r>
              <a:rPr lang="en-US" sz="800" dirty="0">
                <a:solidFill>
                  <a:srgbClr val="2FB41D"/>
                </a:solidFill>
                <a:latin typeface="Source Code Pro Medium"/>
                <a:cs typeface="Source Code Pro Medium"/>
              </a:rPr>
              <a:t>void</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getValuesTL</a:t>
            </a:r>
            <a:r>
              <a:rPr lang="en-US" sz="800" dirty="0">
                <a:solidFill>
                  <a:srgbClr val="000000"/>
                </a:solidFill>
                <a:latin typeface="Source Code Pro Medium"/>
                <a:cs typeface="Source Code Pro Medium"/>
              </a:rPr>
              <a:t>(</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Locations_ &amp;,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Variables &amp;, </a:t>
            </a:r>
            <a:r>
              <a:rPr lang="en-US" sz="800" dirty="0" err="1">
                <a:solidFill>
                  <a:srgbClr val="000000"/>
                </a:solidFill>
                <a:latin typeface="Source Code Pro Medium"/>
                <a:cs typeface="Source Code Pro Medium"/>
              </a:rPr>
              <a:t>GeoVaLs</a:t>
            </a:r>
            <a:r>
              <a:rPr lang="en-US" sz="800" dirty="0">
                <a:solidFill>
                  <a:srgbClr val="000000"/>
                </a:solidFill>
                <a:latin typeface="Source Code Pro Medium"/>
                <a:cs typeface="Source Code Pro Medium"/>
              </a:rPr>
              <a:t>_ &amp;,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InterpolatorTraj</a:t>
            </a:r>
            <a:r>
              <a:rPr lang="en-US" sz="800" dirty="0">
                <a:solidFill>
                  <a:srgbClr val="000000"/>
                </a:solidFill>
                <a:latin typeface="Source Code Pro Medium"/>
                <a:cs typeface="Source Code Pro Medium"/>
              </a:rPr>
              <a:t>_ &amp;)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a:t>
            </a:r>
          </a:p>
          <a:p>
            <a:r>
              <a:rPr lang="en-US" sz="800" dirty="0">
                <a:solidFill>
                  <a:srgbClr val="000000"/>
                </a:solidFill>
                <a:latin typeface="Source Code Pro Medium"/>
                <a:cs typeface="Source Code Pro Medium"/>
              </a:rPr>
              <a:t>  </a:t>
            </a:r>
            <a:r>
              <a:rPr lang="en-US" sz="800" dirty="0">
                <a:solidFill>
                  <a:srgbClr val="2FB41D"/>
                </a:solidFill>
                <a:latin typeface="Source Code Pro Medium"/>
                <a:cs typeface="Source Code Pro Medium"/>
              </a:rPr>
              <a:t>void</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getValuesAD</a:t>
            </a:r>
            <a:r>
              <a:rPr lang="en-US" sz="800" dirty="0">
                <a:solidFill>
                  <a:srgbClr val="000000"/>
                </a:solidFill>
                <a:latin typeface="Source Code Pro Medium"/>
                <a:cs typeface="Source Code Pro Medium"/>
              </a:rPr>
              <a:t>(</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Locations_ &amp;,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Variables &amp;,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GeoVaLs</a:t>
            </a:r>
            <a:r>
              <a:rPr lang="en-US" sz="800" dirty="0">
                <a:solidFill>
                  <a:srgbClr val="000000"/>
                </a:solidFill>
                <a:latin typeface="Source Code Pro Medium"/>
                <a:cs typeface="Source Code Pro Medium"/>
              </a:rPr>
              <a:t>_ &amp;,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InterpolatorTraj</a:t>
            </a:r>
            <a:r>
              <a:rPr lang="en-US" sz="800" dirty="0">
                <a:solidFill>
                  <a:srgbClr val="000000"/>
                </a:solidFill>
                <a:latin typeface="Source Code Pro Medium"/>
                <a:cs typeface="Source Code Pro Medium"/>
              </a:rPr>
              <a:t>_ &amp;);</a:t>
            </a:r>
          </a:p>
          <a:p>
            <a:endParaRPr lang="en-US" sz="800" dirty="0">
              <a:solidFill>
                <a:srgbClr val="000000"/>
              </a:solidFill>
              <a:latin typeface="Source Code Pro Medium"/>
              <a:cs typeface="Source Code Pro Medium"/>
            </a:endParaRPr>
          </a:p>
          <a:p>
            <a:r>
              <a:rPr lang="en-US" sz="800" dirty="0">
                <a:solidFill>
                  <a:srgbClr val="400BD9"/>
                </a:solidFill>
                <a:latin typeface="Source Code Pro Medium"/>
                <a:cs typeface="Source Code Pro Medium"/>
              </a:rPr>
              <a:t>/// Interactions with State</a:t>
            </a:r>
            <a:endParaRPr lang="en-US" sz="800" dirty="0">
              <a:solidFill>
                <a:srgbClr val="000000"/>
              </a:solidFill>
              <a:latin typeface="Source Code Pro Medium"/>
              <a:cs typeface="Source Code Pro Medium"/>
            </a:endParaRPr>
          </a:p>
          <a:p>
            <a:r>
              <a:rPr lang="en-US" sz="800" dirty="0">
                <a:solidFill>
                  <a:srgbClr val="000000"/>
                </a:solidFill>
                <a:latin typeface="Source Code Pro Medium"/>
                <a:cs typeface="Source Code Pro Medium"/>
              </a:rPr>
              <a:t>  </a:t>
            </a:r>
            <a:r>
              <a:rPr lang="en-US" sz="800" dirty="0">
                <a:solidFill>
                  <a:srgbClr val="2FB41D"/>
                </a:solidFill>
                <a:latin typeface="Source Code Pro Medium"/>
                <a:cs typeface="Source Code Pro Medium"/>
              </a:rPr>
              <a:t>void</a:t>
            </a:r>
            <a:r>
              <a:rPr lang="en-US" sz="800" dirty="0">
                <a:solidFill>
                  <a:srgbClr val="000000"/>
                </a:solidFill>
                <a:latin typeface="Source Code Pro Medium"/>
                <a:cs typeface="Source Code Pro Medium"/>
              </a:rPr>
              <a:t> diff(</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State_ &amp;,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State_ &amp;);</a:t>
            </a:r>
          </a:p>
          <a:p>
            <a:endParaRPr lang="en-US" sz="800" dirty="0">
              <a:solidFill>
                <a:srgbClr val="000000"/>
              </a:solidFill>
              <a:latin typeface="Source Code Pro Medium"/>
              <a:cs typeface="Source Code Pro Medium"/>
            </a:endParaRPr>
          </a:p>
          <a:p>
            <a:r>
              <a:rPr lang="mr-IN" sz="800" dirty="0">
                <a:solidFill>
                  <a:srgbClr val="400BD9"/>
                </a:solidFill>
                <a:latin typeface="Source Code Pro Medium"/>
                <a:cs typeface="Source Code Pro Medium"/>
              </a:rPr>
              <a:t>/// Time</a:t>
            </a:r>
            <a:endParaRPr lang="mr-IN" sz="800" dirty="0">
              <a:solidFill>
                <a:srgbClr val="000000"/>
              </a:solidFill>
              <a:latin typeface="Source Code Pro Medium"/>
              <a:cs typeface="Source Code Pro Medium"/>
            </a:endParaRPr>
          </a:p>
          <a:p>
            <a:r>
              <a:rPr lang="en-US" sz="800" dirty="0">
                <a:solidFill>
                  <a:srgbClr val="000000"/>
                </a:solidFill>
                <a:latin typeface="Source Code Pro Medium"/>
                <a:cs typeface="Source Code Pro Medium"/>
              </a:rPr>
              <a:t>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util</a:t>
            </a:r>
            <a:r>
              <a:rPr lang="en-US" sz="800" dirty="0">
                <a:solidFill>
                  <a:srgbClr val="000000"/>
                </a:solidFill>
                <a:latin typeface="Source Code Pro Medium"/>
                <a:cs typeface="Source Code Pro Medium"/>
              </a:rPr>
              <a:t>::</a:t>
            </a:r>
            <a:r>
              <a:rPr lang="en-US" sz="800" dirty="0" err="1">
                <a:solidFill>
                  <a:srgbClr val="000000"/>
                </a:solidFill>
                <a:latin typeface="Source Code Pro Medium"/>
                <a:cs typeface="Source Code Pro Medium"/>
              </a:rPr>
              <a:t>DateTime</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validTime</a:t>
            </a:r>
            <a:r>
              <a:rPr lang="en-US" sz="800" dirty="0">
                <a:solidFill>
                  <a:srgbClr val="000000"/>
                </a:solidFill>
                <a:latin typeface="Source Code Pro Medium"/>
                <a:cs typeface="Source Code Pro Medium"/>
              </a:rPr>
              <a:t>()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a:t>
            </a:r>
            <a:r>
              <a:rPr lang="en-US" sz="800" dirty="0">
                <a:solidFill>
                  <a:srgbClr val="C1651C"/>
                </a:solidFill>
                <a:latin typeface="Source Code Pro Medium"/>
                <a:cs typeface="Source Code Pro Medium"/>
              </a:rPr>
              <a:t>return</a:t>
            </a:r>
            <a:r>
              <a:rPr lang="en-US" sz="800" dirty="0">
                <a:solidFill>
                  <a:srgbClr val="000000"/>
                </a:solidFill>
                <a:latin typeface="Source Code Pro Medium"/>
                <a:cs typeface="Source Code Pro Medium"/>
              </a:rPr>
              <a:t> increment_-&gt;</a:t>
            </a:r>
            <a:r>
              <a:rPr lang="en-US" sz="800" dirty="0" err="1">
                <a:solidFill>
                  <a:srgbClr val="000000"/>
                </a:solidFill>
                <a:latin typeface="Source Code Pro Medium"/>
                <a:cs typeface="Source Code Pro Medium"/>
              </a:rPr>
              <a:t>validTime</a:t>
            </a:r>
            <a:r>
              <a:rPr lang="en-US" sz="800" dirty="0">
                <a:solidFill>
                  <a:srgbClr val="000000"/>
                </a:solidFill>
                <a:latin typeface="Source Code Pro Medium"/>
                <a:cs typeface="Source Code Pro Medium"/>
              </a:rPr>
              <a:t>();}</a:t>
            </a:r>
          </a:p>
          <a:p>
            <a:r>
              <a:rPr lang="en-US" sz="800" dirty="0">
                <a:solidFill>
                  <a:srgbClr val="000000"/>
                </a:solidFill>
                <a:latin typeface="Source Code Pro Medium"/>
                <a:cs typeface="Source Code Pro Medium"/>
              </a:rPr>
              <a:t>  </a:t>
            </a:r>
            <a:r>
              <a:rPr lang="en-US" sz="800" dirty="0">
                <a:solidFill>
                  <a:srgbClr val="2FB41D"/>
                </a:solidFill>
                <a:latin typeface="Source Code Pro Medium"/>
                <a:cs typeface="Source Code Pro Medium"/>
              </a:rPr>
              <a:t>void</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updateTime</a:t>
            </a:r>
            <a:r>
              <a:rPr lang="en-US" sz="800" dirty="0">
                <a:solidFill>
                  <a:srgbClr val="000000"/>
                </a:solidFill>
                <a:latin typeface="Source Code Pro Medium"/>
                <a:cs typeface="Source Code Pro Medium"/>
              </a:rPr>
              <a:t>(</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util</a:t>
            </a:r>
            <a:r>
              <a:rPr lang="en-US" sz="800" dirty="0">
                <a:solidFill>
                  <a:srgbClr val="000000"/>
                </a:solidFill>
                <a:latin typeface="Source Code Pro Medium"/>
                <a:cs typeface="Source Code Pro Medium"/>
              </a:rPr>
              <a:t>::Duration &amp; </a:t>
            </a:r>
            <a:r>
              <a:rPr lang="en-US" sz="800" dirty="0" err="1">
                <a:solidFill>
                  <a:srgbClr val="000000"/>
                </a:solidFill>
                <a:latin typeface="Source Code Pro Medium"/>
                <a:cs typeface="Source Code Pro Medium"/>
              </a:rPr>
              <a:t>dt</a:t>
            </a:r>
            <a:r>
              <a:rPr lang="en-US" sz="800" dirty="0">
                <a:solidFill>
                  <a:srgbClr val="000000"/>
                </a:solidFill>
                <a:latin typeface="Source Code Pro Medium"/>
                <a:cs typeface="Source Code Pro Medium"/>
              </a:rPr>
              <a:t>) {increment_-&gt;</a:t>
            </a:r>
            <a:r>
              <a:rPr lang="en-US" sz="800" dirty="0" err="1">
                <a:solidFill>
                  <a:srgbClr val="000000"/>
                </a:solidFill>
                <a:latin typeface="Source Code Pro Medium"/>
                <a:cs typeface="Source Code Pro Medium"/>
              </a:rPr>
              <a:t>updateTime</a:t>
            </a:r>
            <a:r>
              <a:rPr lang="en-US" sz="800" dirty="0">
                <a:solidFill>
                  <a:srgbClr val="000000"/>
                </a:solidFill>
                <a:latin typeface="Source Code Pro Medium"/>
                <a:cs typeface="Source Code Pro Medium"/>
              </a:rPr>
              <a:t>(</a:t>
            </a:r>
            <a:r>
              <a:rPr lang="en-US" sz="800" dirty="0" err="1">
                <a:solidFill>
                  <a:srgbClr val="000000"/>
                </a:solidFill>
                <a:latin typeface="Source Code Pro Medium"/>
                <a:cs typeface="Source Code Pro Medium"/>
              </a:rPr>
              <a:t>dt</a:t>
            </a:r>
            <a:r>
              <a:rPr lang="en-US" sz="800" dirty="0">
                <a:solidFill>
                  <a:srgbClr val="000000"/>
                </a:solidFill>
                <a:latin typeface="Source Code Pro Medium"/>
                <a:cs typeface="Source Code Pro Medium"/>
              </a:rPr>
              <a:t>);}</a:t>
            </a:r>
          </a:p>
          <a:p>
            <a:endParaRPr lang="en-US" sz="800" dirty="0">
              <a:solidFill>
                <a:srgbClr val="000000"/>
              </a:solidFill>
              <a:latin typeface="Source Code Pro Medium"/>
              <a:cs typeface="Source Code Pro Medium"/>
            </a:endParaRPr>
          </a:p>
          <a:p>
            <a:r>
              <a:rPr lang="en-US" sz="800" dirty="0">
                <a:solidFill>
                  <a:srgbClr val="400BD9"/>
                </a:solidFill>
                <a:latin typeface="Source Code Pro Medium"/>
                <a:cs typeface="Source Code Pro Medium"/>
              </a:rPr>
              <a:t>/// Linear algebra operators</a:t>
            </a:r>
            <a:endParaRPr lang="en-US" sz="800" dirty="0">
              <a:solidFill>
                <a:srgbClr val="000000"/>
              </a:solidFill>
              <a:latin typeface="Source Code Pro Medium"/>
              <a:cs typeface="Source Code Pro Medium"/>
            </a:endParaRPr>
          </a:p>
          <a:p>
            <a:r>
              <a:rPr lang="en-US" sz="800" dirty="0">
                <a:solidFill>
                  <a:srgbClr val="000000"/>
                </a:solidFill>
                <a:latin typeface="Source Code Pro Medium"/>
                <a:cs typeface="Source Code Pro Medium"/>
              </a:rPr>
              <a:t>  </a:t>
            </a:r>
            <a:r>
              <a:rPr lang="en-US" sz="800" dirty="0">
                <a:solidFill>
                  <a:srgbClr val="2FB41D"/>
                </a:solidFill>
                <a:latin typeface="Source Code Pro Medium"/>
                <a:cs typeface="Source Code Pro Medium"/>
              </a:rPr>
              <a:t>void</a:t>
            </a:r>
            <a:r>
              <a:rPr lang="en-US" sz="800" dirty="0">
                <a:solidFill>
                  <a:srgbClr val="000000"/>
                </a:solidFill>
                <a:latin typeface="Source Code Pro Medium"/>
                <a:cs typeface="Source Code Pro Medium"/>
              </a:rPr>
              <a:t> zero();</a:t>
            </a:r>
          </a:p>
          <a:p>
            <a:r>
              <a:rPr lang="en-US" sz="800" dirty="0">
                <a:solidFill>
                  <a:srgbClr val="000000"/>
                </a:solidFill>
                <a:latin typeface="Source Code Pro Medium"/>
                <a:cs typeface="Source Code Pro Medium"/>
              </a:rPr>
              <a:t>  </a:t>
            </a:r>
            <a:r>
              <a:rPr lang="en-US" sz="800" dirty="0">
                <a:solidFill>
                  <a:srgbClr val="2FB41D"/>
                </a:solidFill>
                <a:latin typeface="Source Code Pro Medium"/>
                <a:cs typeface="Source Code Pro Medium"/>
              </a:rPr>
              <a:t>void</a:t>
            </a:r>
            <a:r>
              <a:rPr lang="en-US" sz="800" dirty="0">
                <a:solidFill>
                  <a:srgbClr val="000000"/>
                </a:solidFill>
                <a:latin typeface="Source Code Pro Medium"/>
                <a:cs typeface="Source Code Pro Medium"/>
              </a:rPr>
              <a:t> zero(</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util</a:t>
            </a:r>
            <a:r>
              <a:rPr lang="en-US" sz="800" dirty="0">
                <a:solidFill>
                  <a:srgbClr val="000000"/>
                </a:solidFill>
                <a:latin typeface="Source Code Pro Medium"/>
                <a:cs typeface="Source Code Pro Medium"/>
              </a:rPr>
              <a:t>::</a:t>
            </a:r>
            <a:r>
              <a:rPr lang="en-US" sz="800" dirty="0" err="1">
                <a:solidFill>
                  <a:srgbClr val="000000"/>
                </a:solidFill>
                <a:latin typeface="Source Code Pro Medium"/>
                <a:cs typeface="Source Code Pro Medium"/>
              </a:rPr>
              <a:t>DateTime</a:t>
            </a:r>
            <a:r>
              <a:rPr lang="en-US" sz="800" dirty="0">
                <a:solidFill>
                  <a:srgbClr val="000000"/>
                </a:solidFill>
                <a:latin typeface="Source Code Pro Medium"/>
                <a:cs typeface="Source Code Pro Medium"/>
              </a:rPr>
              <a:t> &amp;);</a:t>
            </a:r>
          </a:p>
          <a:p>
            <a:r>
              <a:rPr lang="en-US" sz="800" dirty="0">
                <a:solidFill>
                  <a:srgbClr val="000000"/>
                </a:solidFill>
                <a:latin typeface="Source Code Pro Medium"/>
                <a:cs typeface="Source Code Pro Medium"/>
              </a:rPr>
              <a:t>  Increment &amp; </a:t>
            </a:r>
            <a:r>
              <a:rPr lang="en-US" sz="800" dirty="0">
                <a:solidFill>
                  <a:srgbClr val="C1651C"/>
                </a:solidFill>
                <a:latin typeface="Source Code Pro Medium"/>
                <a:cs typeface="Source Code Pro Medium"/>
              </a:rPr>
              <a:t>operator</a:t>
            </a:r>
            <a:r>
              <a:rPr lang="en-US" sz="800" dirty="0">
                <a:solidFill>
                  <a:srgbClr val="000000"/>
                </a:solidFill>
                <a:latin typeface="Source Code Pro Medium"/>
                <a:cs typeface="Source Code Pro Medium"/>
              </a:rPr>
              <a:t>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Increment &amp;);</a:t>
            </a:r>
          </a:p>
          <a:p>
            <a:r>
              <a:rPr lang="en-US" sz="800" dirty="0">
                <a:solidFill>
                  <a:srgbClr val="000000"/>
                </a:solidFill>
                <a:latin typeface="Source Code Pro Medium"/>
                <a:cs typeface="Source Code Pro Medium"/>
              </a:rPr>
              <a:t>  Increment &amp; </a:t>
            </a:r>
            <a:r>
              <a:rPr lang="en-US" sz="800" dirty="0">
                <a:solidFill>
                  <a:srgbClr val="C1651C"/>
                </a:solidFill>
                <a:latin typeface="Source Code Pro Medium"/>
                <a:cs typeface="Source Code Pro Medium"/>
              </a:rPr>
              <a:t>operator</a:t>
            </a:r>
            <a:r>
              <a:rPr lang="en-US" sz="800" dirty="0">
                <a:solidFill>
                  <a:srgbClr val="000000"/>
                </a:solidFill>
                <a:latin typeface="Source Code Pro Medium"/>
                <a:cs typeface="Source Code Pro Medium"/>
              </a:rPr>
              <a:t>+=(</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Increment &amp;);</a:t>
            </a:r>
          </a:p>
          <a:p>
            <a:r>
              <a:rPr lang="en-US" sz="800" dirty="0">
                <a:solidFill>
                  <a:srgbClr val="000000"/>
                </a:solidFill>
                <a:latin typeface="Source Code Pro Medium"/>
                <a:cs typeface="Source Code Pro Medium"/>
              </a:rPr>
              <a:t>  Increment &amp; </a:t>
            </a:r>
            <a:r>
              <a:rPr lang="en-US" sz="800" dirty="0">
                <a:solidFill>
                  <a:srgbClr val="C1651C"/>
                </a:solidFill>
                <a:latin typeface="Source Code Pro Medium"/>
                <a:cs typeface="Source Code Pro Medium"/>
              </a:rPr>
              <a:t>operator</a:t>
            </a:r>
            <a:r>
              <a:rPr lang="en-US" sz="800" dirty="0">
                <a:solidFill>
                  <a:srgbClr val="000000"/>
                </a:solidFill>
                <a:latin typeface="Source Code Pro Medium"/>
                <a:cs typeface="Source Code Pro Medium"/>
              </a:rPr>
              <a:t>-=(</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Increment &amp;);</a:t>
            </a:r>
          </a:p>
          <a:p>
            <a:r>
              <a:rPr lang="en-US" sz="800" dirty="0">
                <a:solidFill>
                  <a:srgbClr val="000000"/>
                </a:solidFill>
                <a:latin typeface="Source Code Pro Medium"/>
                <a:cs typeface="Source Code Pro Medium"/>
              </a:rPr>
              <a:t>  Increment &amp; </a:t>
            </a:r>
            <a:r>
              <a:rPr lang="en-US" sz="800" dirty="0">
                <a:solidFill>
                  <a:srgbClr val="C1651C"/>
                </a:solidFill>
                <a:latin typeface="Source Code Pro Medium"/>
                <a:cs typeface="Source Code Pro Medium"/>
              </a:rPr>
              <a:t>operator</a:t>
            </a:r>
            <a:r>
              <a:rPr lang="en-US" sz="800" dirty="0">
                <a:solidFill>
                  <a:srgbClr val="000000"/>
                </a:solidFill>
                <a:latin typeface="Source Code Pro Medium"/>
                <a:cs typeface="Source Code Pro Medium"/>
              </a:rPr>
              <a:t>*=(</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a:t>
            </a:r>
            <a:r>
              <a:rPr lang="en-US" sz="800" dirty="0">
                <a:solidFill>
                  <a:srgbClr val="2FB41D"/>
                </a:solidFill>
                <a:latin typeface="Source Code Pro Medium"/>
                <a:cs typeface="Source Code Pro Medium"/>
              </a:rPr>
              <a:t>double</a:t>
            </a:r>
            <a:r>
              <a:rPr lang="en-US" sz="800" dirty="0">
                <a:solidFill>
                  <a:srgbClr val="000000"/>
                </a:solidFill>
                <a:latin typeface="Source Code Pro Medium"/>
                <a:cs typeface="Source Code Pro Medium"/>
              </a:rPr>
              <a:t> &amp;);</a:t>
            </a:r>
          </a:p>
          <a:p>
            <a:r>
              <a:rPr lang="en-US" sz="800" dirty="0">
                <a:solidFill>
                  <a:srgbClr val="000000"/>
                </a:solidFill>
                <a:latin typeface="Source Code Pro Medium"/>
                <a:cs typeface="Source Code Pro Medium"/>
              </a:rPr>
              <a:t>  </a:t>
            </a:r>
            <a:r>
              <a:rPr lang="en-US" sz="800" dirty="0">
                <a:solidFill>
                  <a:srgbClr val="2FB41D"/>
                </a:solidFill>
                <a:latin typeface="Source Code Pro Medium"/>
                <a:cs typeface="Source Code Pro Medium"/>
              </a:rPr>
              <a:t>void</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axpy</a:t>
            </a:r>
            <a:r>
              <a:rPr lang="en-US" sz="800" dirty="0">
                <a:solidFill>
                  <a:srgbClr val="000000"/>
                </a:solidFill>
                <a:latin typeface="Source Code Pro Medium"/>
                <a:cs typeface="Source Code Pro Medium"/>
              </a:rPr>
              <a:t>(</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a:t>
            </a:r>
            <a:r>
              <a:rPr lang="en-US" sz="800" dirty="0">
                <a:solidFill>
                  <a:srgbClr val="2FB41D"/>
                </a:solidFill>
                <a:latin typeface="Source Code Pro Medium"/>
                <a:cs typeface="Source Code Pro Medium"/>
              </a:rPr>
              <a:t>double</a:t>
            </a:r>
            <a:r>
              <a:rPr lang="en-US" sz="800" dirty="0">
                <a:solidFill>
                  <a:srgbClr val="000000"/>
                </a:solidFill>
                <a:latin typeface="Source Code Pro Medium"/>
                <a:cs typeface="Source Code Pro Medium"/>
              </a:rPr>
              <a:t> &amp;,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Increment &amp;,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a:t>
            </a:r>
            <a:r>
              <a:rPr lang="en-US" sz="800" dirty="0" err="1">
                <a:solidFill>
                  <a:srgbClr val="2FB41D"/>
                </a:solidFill>
                <a:latin typeface="Source Code Pro Medium"/>
                <a:cs typeface="Source Code Pro Medium"/>
              </a:rPr>
              <a:t>bool</a:t>
            </a:r>
            <a:r>
              <a:rPr lang="en-US" sz="800" dirty="0">
                <a:solidFill>
                  <a:srgbClr val="000000"/>
                </a:solidFill>
                <a:latin typeface="Source Code Pro Medium"/>
                <a:cs typeface="Source Code Pro Medium"/>
              </a:rPr>
              <a:t> check = </a:t>
            </a:r>
            <a:r>
              <a:rPr lang="en-US" sz="800" dirty="0">
                <a:solidFill>
                  <a:srgbClr val="B42419"/>
                </a:solidFill>
                <a:latin typeface="Source Code Pro Medium"/>
                <a:cs typeface="Source Code Pro Medium"/>
              </a:rPr>
              <a:t>true</a:t>
            </a:r>
            <a:r>
              <a:rPr lang="en-US" sz="800" dirty="0">
                <a:solidFill>
                  <a:srgbClr val="000000"/>
                </a:solidFill>
                <a:latin typeface="Source Code Pro Medium"/>
                <a:cs typeface="Source Code Pro Medium"/>
              </a:rPr>
              <a:t>);</a:t>
            </a:r>
          </a:p>
          <a:p>
            <a:r>
              <a:rPr lang="en-US" sz="800" dirty="0">
                <a:solidFill>
                  <a:srgbClr val="000000"/>
                </a:solidFill>
                <a:latin typeface="Source Code Pro Medium"/>
                <a:cs typeface="Source Code Pro Medium"/>
              </a:rPr>
              <a:t>  </a:t>
            </a:r>
            <a:r>
              <a:rPr lang="en-US" sz="800" dirty="0">
                <a:solidFill>
                  <a:srgbClr val="008000"/>
                </a:solidFill>
                <a:latin typeface="Source Code Pro Medium"/>
                <a:cs typeface="Source Code Pro Medium"/>
              </a:rPr>
              <a:t>double </a:t>
            </a:r>
            <a:r>
              <a:rPr lang="en-US" sz="800" dirty="0" err="1">
                <a:solidFill>
                  <a:srgbClr val="000000"/>
                </a:solidFill>
                <a:latin typeface="Source Code Pro Medium"/>
                <a:cs typeface="Source Code Pro Medium"/>
              </a:rPr>
              <a:t>dot_product_with</a:t>
            </a:r>
            <a:r>
              <a:rPr lang="en-US" sz="800" dirty="0">
                <a:solidFill>
                  <a:srgbClr val="000000"/>
                </a:solidFill>
                <a:latin typeface="Source Code Pro Medium"/>
                <a:cs typeface="Source Code Pro Medium"/>
              </a:rPr>
              <a:t>(</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Increment &amp;)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a:t>
            </a:r>
          </a:p>
          <a:p>
            <a:r>
              <a:rPr lang="en-US" sz="800" dirty="0">
                <a:solidFill>
                  <a:srgbClr val="000000"/>
                </a:solidFill>
                <a:latin typeface="Source Code Pro Medium"/>
                <a:cs typeface="Source Code Pro Medium"/>
              </a:rPr>
              <a:t>  </a:t>
            </a:r>
            <a:r>
              <a:rPr lang="en-US" sz="800" dirty="0">
                <a:solidFill>
                  <a:srgbClr val="2FB41D"/>
                </a:solidFill>
                <a:latin typeface="Source Code Pro Medium"/>
                <a:cs typeface="Source Code Pro Medium"/>
              </a:rPr>
              <a:t>void</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schur_product_with</a:t>
            </a:r>
            <a:r>
              <a:rPr lang="en-US" sz="800" dirty="0">
                <a:solidFill>
                  <a:srgbClr val="000000"/>
                </a:solidFill>
                <a:latin typeface="Source Code Pro Medium"/>
                <a:cs typeface="Source Code Pro Medium"/>
              </a:rPr>
              <a:t>(</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Increment &amp;);</a:t>
            </a:r>
          </a:p>
          <a:p>
            <a:r>
              <a:rPr lang="en-US" sz="800" dirty="0">
                <a:solidFill>
                  <a:srgbClr val="000000"/>
                </a:solidFill>
                <a:latin typeface="Source Code Pro Medium"/>
                <a:cs typeface="Source Code Pro Medium"/>
              </a:rPr>
              <a:t>  </a:t>
            </a:r>
            <a:r>
              <a:rPr lang="en-US" sz="800" dirty="0">
                <a:solidFill>
                  <a:srgbClr val="2FB41D"/>
                </a:solidFill>
                <a:latin typeface="Source Code Pro Medium"/>
                <a:cs typeface="Source Code Pro Medium"/>
              </a:rPr>
              <a:t>void</a:t>
            </a:r>
            <a:r>
              <a:rPr lang="en-US" sz="800" dirty="0">
                <a:solidFill>
                  <a:srgbClr val="000000"/>
                </a:solidFill>
                <a:latin typeface="Source Code Pro Medium"/>
                <a:cs typeface="Source Code Pro Medium"/>
              </a:rPr>
              <a:t> random();</a:t>
            </a:r>
          </a:p>
          <a:p>
            <a:r>
              <a:rPr lang="en-US" sz="800" dirty="0">
                <a:solidFill>
                  <a:srgbClr val="000000"/>
                </a:solidFill>
                <a:latin typeface="Source Code Pro Medium"/>
                <a:cs typeface="Source Code Pro Medium"/>
              </a:rPr>
              <a:t>  </a:t>
            </a:r>
            <a:r>
              <a:rPr lang="en-US" sz="800" dirty="0">
                <a:solidFill>
                  <a:srgbClr val="2FB41D"/>
                </a:solidFill>
                <a:latin typeface="Source Code Pro Medium"/>
                <a:cs typeface="Source Code Pro Medium"/>
              </a:rPr>
              <a:t>void</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accumul</a:t>
            </a:r>
            <a:r>
              <a:rPr lang="en-US" sz="800" dirty="0">
                <a:solidFill>
                  <a:srgbClr val="000000"/>
                </a:solidFill>
                <a:latin typeface="Source Code Pro Medium"/>
                <a:cs typeface="Source Code Pro Medium"/>
              </a:rPr>
              <a:t>(</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a:t>
            </a:r>
            <a:r>
              <a:rPr lang="en-US" sz="800" dirty="0">
                <a:solidFill>
                  <a:srgbClr val="2FB41D"/>
                </a:solidFill>
                <a:latin typeface="Source Code Pro Medium"/>
                <a:cs typeface="Source Code Pro Medium"/>
              </a:rPr>
              <a:t>double</a:t>
            </a:r>
            <a:r>
              <a:rPr lang="en-US" sz="800" dirty="0">
                <a:solidFill>
                  <a:srgbClr val="000000"/>
                </a:solidFill>
                <a:latin typeface="Source Code Pro Medium"/>
                <a:cs typeface="Source Code Pro Medium"/>
              </a:rPr>
              <a:t> &amp;,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State_ &amp;);</a:t>
            </a:r>
          </a:p>
          <a:p>
            <a:endParaRPr lang="en-US" sz="800" dirty="0">
              <a:solidFill>
                <a:srgbClr val="000000"/>
              </a:solidFill>
              <a:latin typeface="Source Code Pro Medium"/>
              <a:cs typeface="Source Code Pro Medium"/>
            </a:endParaRPr>
          </a:p>
          <a:p>
            <a:r>
              <a:rPr lang="en-US" sz="800" dirty="0">
                <a:solidFill>
                  <a:srgbClr val="400BD9"/>
                </a:solidFill>
                <a:latin typeface="Source Code Pro Medium"/>
                <a:cs typeface="Source Code Pro Medium"/>
              </a:rPr>
              <a:t>/// I/O and diagnostics</a:t>
            </a:r>
            <a:endParaRPr lang="en-US" sz="800" dirty="0">
              <a:solidFill>
                <a:srgbClr val="000000"/>
              </a:solidFill>
              <a:latin typeface="Source Code Pro Medium"/>
              <a:cs typeface="Source Code Pro Medium"/>
            </a:endParaRPr>
          </a:p>
          <a:p>
            <a:r>
              <a:rPr lang="en-US" sz="800" dirty="0">
                <a:solidFill>
                  <a:srgbClr val="000000"/>
                </a:solidFill>
                <a:latin typeface="Source Code Pro Medium"/>
                <a:cs typeface="Source Code Pro Medium"/>
              </a:rPr>
              <a:t>  </a:t>
            </a:r>
            <a:r>
              <a:rPr lang="en-US" sz="800" dirty="0">
                <a:solidFill>
                  <a:srgbClr val="2FB41D"/>
                </a:solidFill>
                <a:latin typeface="Source Code Pro Medium"/>
                <a:cs typeface="Source Code Pro Medium"/>
              </a:rPr>
              <a:t>void</a:t>
            </a:r>
            <a:r>
              <a:rPr lang="en-US" sz="800" dirty="0">
                <a:solidFill>
                  <a:srgbClr val="000000"/>
                </a:solidFill>
                <a:latin typeface="Source Code Pro Medium"/>
                <a:cs typeface="Source Code Pro Medium"/>
              </a:rPr>
              <a:t> read(</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eckit</a:t>
            </a:r>
            <a:r>
              <a:rPr lang="en-US" sz="800" dirty="0">
                <a:solidFill>
                  <a:srgbClr val="000000"/>
                </a:solidFill>
                <a:latin typeface="Source Code Pro Medium"/>
                <a:cs typeface="Source Code Pro Medium"/>
              </a:rPr>
              <a:t>::Configuration &amp;);</a:t>
            </a:r>
          </a:p>
          <a:p>
            <a:r>
              <a:rPr lang="en-US" sz="800" dirty="0">
                <a:solidFill>
                  <a:srgbClr val="000000"/>
                </a:solidFill>
                <a:latin typeface="Source Code Pro Medium"/>
                <a:cs typeface="Source Code Pro Medium"/>
              </a:rPr>
              <a:t>  </a:t>
            </a:r>
            <a:r>
              <a:rPr lang="en-US" sz="800" dirty="0">
                <a:solidFill>
                  <a:srgbClr val="2FB41D"/>
                </a:solidFill>
                <a:latin typeface="Source Code Pro Medium"/>
                <a:cs typeface="Source Code Pro Medium"/>
              </a:rPr>
              <a:t>void</a:t>
            </a:r>
            <a:r>
              <a:rPr lang="en-US" sz="800" dirty="0">
                <a:solidFill>
                  <a:srgbClr val="000000"/>
                </a:solidFill>
                <a:latin typeface="Source Code Pro Medium"/>
                <a:cs typeface="Source Code Pro Medium"/>
              </a:rPr>
              <a:t> write(</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eckit</a:t>
            </a:r>
            <a:r>
              <a:rPr lang="en-US" sz="800" dirty="0">
                <a:solidFill>
                  <a:srgbClr val="000000"/>
                </a:solidFill>
                <a:latin typeface="Source Code Pro Medium"/>
                <a:cs typeface="Source Code Pro Medium"/>
              </a:rPr>
              <a:t>::Configuration &amp;)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a:t>
            </a:r>
          </a:p>
          <a:p>
            <a:endParaRPr lang="en-US" sz="800" dirty="0">
              <a:solidFill>
                <a:srgbClr val="C1651C"/>
              </a:solidFill>
              <a:latin typeface="Source Code Pro Medium"/>
              <a:cs typeface="Source Code Pro Medium"/>
            </a:endParaRPr>
          </a:p>
          <a:p>
            <a:r>
              <a:rPr lang="en-US" sz="800" dirty="0">
                <a:solidFill>
                  <a:srgbClr val="C1651C"/>
                </a:solidFill>
                <a:latin typeface="Source Code Pro Medium"/>
                <a:cs typeface="Source Code Pro Medium"/>
              </a:rPr>
              <a:t>private</a:t>
            </a:r>
            <a:r>
              <a:rPr lang="en-US" sz="800" dirty="0">
                <a:solidFill>
                  <a:srgbClr val="000000"/>
                </a:solidFill>
                <a:latin typeface="Source Code Pro Medium"/>
                <a:cs typeface="Source Code Pro Medium"/>
              </a:rPr>
              <a:t>:</a:t>
            </a:r>
          </a:p>
          <a:p>
            <a:r>
              <a:rPr lang="en-US" sz="800" dirty="0">
                <a:solidFill>
                  <a:srgbClr val="000000"/>
                </a:solidFill>
                <a:latin typeface="Source Code Pro Medium"/>
                <a:cs typeface="Source Code Pro Medium"/>
              </a:rPr>
              <a:t>  </a:t>
            </a:r>
            <a:r>
              <a:rPr lang="en-US" sz="800" dirty="0">
                <a:solidFill>
                  <a:srgbClr val="2FB41D"/>
                </a:solidFill>
                <a:latin typeface="Source Code Pro Medium"/>
                <a:cs typeface="Source Code Pro Medium"/>
              </a:rPr>
              <a:t>void</a:t>
            </a:r>
            <a:r>
              <a:rPr lang="en-US" sz="800" dirty="0">
                <a:solidFill>
                  <a:srgbClr val="000000"/>
                </a:solidFill>
                <a:latin typeface="Source Code Pro Medium"/>
                <a:cs typeface="Source Code Pro Medium"/>
              </a:rPr>
              <a:t> print(</a:t>
            </a:r>
            <a:r>
              <a:rPr lang="en-US" sz="800" dirty="0" err="1">
                <a:solidFill>
                  <a:srgbClr val="000000"/>
                </a:solidFill>
                <a:latin typeface="Source Code Pro Medium"/>
                <a:cs typeface="Source Code Pro Medium"/>
              </a:rPr>
              <a:t>std</a:t>
            </a:r>
            <a:r>
              <a:rPr lang="en-US" sz="800" dirty="0">
                <a:solidFill>
                  <a:srgbClr val="000000"/>
                </a:solidFill>
                <a:latin typeface="Source Code Pro Medium"/>
                <a:cs typeface="Source Code Pro Medium"/>
              </a:rPr>
              <a:t>::</a:t>
            </a:r>
            <a:r>
              <a:rPr lang="en-US" sz="800" dirty="0" err="1">
                <a:solidFill>
                  <a:srgbClr val="000000"/>
                </a:solidFill>
                <a:latin typeface="Source Code Pro Medium"/>
                <a:cs typeface="Source Code Pro Medium"/>
              </a:rPr>
              <a:t>ostream</a:t>
            </a:r>
            <a:r>
              <a:rPr lang="en-US" sz="800" dirty="0">
                <a:solidFill>
                  <a:srgbClr val="000000"/>
                </a:solidFill>
                <a:latin typeface="Source Code Pro Medium"/>
                <a:cs typeface="Source Code Pro Medium"/>
              </a:rPr>
              <a:t> &amp;)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a:t>
            </a:r>
          </a:p>
          <a:p>
            <a:r>
              <a:rPr lang="en-US" sz="800" dirty="0">
                <a:solidFill>
                  <a:srgbClr val="000000"/>
                </a:solidFill>
                <a:latin typeface="Source Code Pro Medium"/>
                <a:cs typeface="Source Code Pro Medium"/>
              </a:rPr>
              <a:t>  boost::</a:t>
            </a:r>
            <a:r>
              <a:rPr lang="en-US" sz="800" dirty="0" err="1">
                <a:solidFill>
                  <a:srgbClr val="000000"/>
                </a:solidFill>
                <a:latin typeface="Source Code Pro Medium"/>
                <a:cs typeface="Source Code Pro Medium"/>
              </a:rPr>
              <a:t>scoped_ptr</a:t>
            </a:r>
            <a:r>
              <a:rPr lang="en-US" sz="800" dirty="0">
                <a:solidFill>
                  <a:srgbClr val="000000"/>
                </a:solidFill>
                <a:latin typeface="Source Code Pro Medium"/>
                <a:cs typeface="Source Code Pro Medium"/>
              </a:rPr>
              <a:t>&lt;Increment_&gt; increment_;</a:t>
            </a:r>
          </a:p>
          <a:p>
            <a:r>
              <a:rPr lang="mr-IN" sz="800" dirty="0">
                <a:solidFill>
                  <a:srgbClr val="000000"/>
                </a:solidFill>
                <a:latin typeface="Source Code Pro Medium"/>
                <a:cs typeface="Source Code Pro Medium"/>
              </a:rPr>
              <a:t>};</a:t>
            </a:r>
            <a:endParaRPr lang="en-US" sz="800" dirty="0">
              <a:latin typeface="Source Code Pro Medium"/>
              <a:cs typeface="Source Code Pro Medium"/>
            </a:endParaRPr>
          </a:p>
        </p:txBody>
      </p:sp>
      <p:sp>
        <p:nvSpPr>
          <p:cNvPr id="7" name="Title 6">
            <a:extLst>
              <a:ext uri="{FF2B5EF4-FFF2-40B4-BE49-F238E27FC236}">
                <a16:creationId xmlns:a16="http://schemas.microsoft.com/office/drawing/2014/main" id="{1F746DBC-206F-5348-BB10-8F39600E7103}"/>
              </a:ext>
            </a:extLst>
          </p:cNvPr>
          <p:cNvSpPr>
            <a:spLocks noGrp="1"/>
          </p:cNvSpPr>
          <p:nvPr>
            <p:ph type="title"/>
          </p:nvPr>
        </p:nvSpPr>
        <p:spPr/>
        <p:txBody>
          <a:bodyPr/>
          <a:lstStyle/>
          <a:p>
            <a:r>
              <a:rPr lang="en-US" dirty="0"/>
              <a:t>Increment class</a:t>
            </a:r>
          </a:p>
        </p:txBody>
      </p:sp>
    </p:spTree>
    <p:extLst>
      <p:ext uri="{BB962C8B-B14F-4D97-AF65-F5344CB8AC3E}">
        <p14:creationId xmlns:p14="http://schemas.microsoft.com/office/powerpoint/2010/main" val="883314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78F22-1D64-6748-BAE0-2C537E3280ED}"/>
              </a:ext>
            </a:extLst>
          </p:cNvPr>
          <p:cNvSpPr>
            <a:spLocks noGrp="1"/>
          </p:cNvSpPr>
          <p:nvPr>
            <p:ph type="title"/>
          </p:nvPr>
        </p:nvSpPr>
        <p:spPr/>
        <p:txBody>
          <a:bodyPr/>
          <a:lstStyle/>
          <a:p>
            <a:r>
              <a:rPr lang="en-US" dirty="0" err="1"/>
              <a:t>InterpolatorTraj</a:t>
            </a:r>
            <a:endParaRPr lang="en-US" dirty="0"/>
          </a:p>
        </p:txBody>
      </p:sp>
      <p:pic>
        <p:nvPicPr>
          <p:cNvPr id="3" name="Picture 2">
            <a:extLst>
              <a:ext uri="{FF2B5EF4-FFF2-40B4-BE49-F238E27FC236}">
                <a16:creationId xmlns:a16="http://schemas.microsoft.com/office/drawing/2014/main" id="{56ADE7BB-DC0D-D147-9102-2BD20F4F83C7}"/>
              </a:ext>
            </a:extLst>
          </p:cNvPr>
          <p:cNvPicPr>
            <a:picLocks noChangeAspect="1"/>
          </p:cNvPicPr>
          <p:nvPr/>
        </p:nvPicPr>
        <p:blipFill>
          <a:blip r:embed="rId2"/>
          <a:stretch>
            <a:fillRect/>
          </a:stretch>
        </p:blipFill>
        <p:spPr>
          <a:xfrm>
            <a:off x="1532282" y="1365250"/>
            <a:ext cx="8255000" cy="5168900"/>
          </a:xfrm>
          <a:prstGeom prst="rect">
            <a:avLst/>
          </a:prstGeom>
          <a:ln>
            <a:solidFill>
              <a:schemeClr val="bg2">
                <a:lumMod val="50000"/>
              </a:schemeClr>
            </a:solidFill>
          </a:ln>
        </p:spPr>
      </p:pic>
    </p:spTree>
    <p:extLst>
      <p:ext uri="{BB962C8B-B14F-4D97-AF65-F5344CB8AC3E}">
        <p14:creationId xmlns:p14="http://schemas.microsoft.com/office/powerpoint/2010/main" val="4122822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AED9F8-B4B5-B642-AC7F-93E0E7AD8A15}"/>
              </a:ext>
            </a:extLst>
          </p:cNvPr>
          <p:cNvSpPr>
            <a:spLocks noGrp="1"/>
          </p:cNvSpPr>
          <p:nvPr>
            <p:ph type="title"/>
          </p:nvPr>
        </p:nvSpPr>
        <p:spPr/>
        <p:txBody>
          <a:bodyPr/>
          <a:lstStyle/>
          <a:p>
            <a:r>
              <a:rPr lang="en-US" dirty="0"/>
              <a:t>Model class</a:t>
            </a:r>
          </a:p>
        </p:txBody>
      </p:sp>
      <p:pic>
        <p:nvPicPr>
          <p:cNvPr id="2" name="Picture 1">
            <a:extLst>
              <a:ext uri="{FF2B5EF4-FFF2-40B4-BE49-F238E27FC236}">
                <a16:creationId xmlns:a16="http://schemas.microsoft.com/office/drawing/2014/main" id="{F5AC1099-5F49-E444-827C-23C75E55F438}"/>
              </a:ext>
            </a:extLst>
          </p:cNvPr>
          <p:cNvPicPr>
            <a:picLocks noChangeAspect="1"/>
          </p:cNvPicPr>
          <p:nvPr/>
        </p:nvPicPr>
        <p:blipFill>
          <a:blip r:embed="rId2"/>
          <a:stretch>
            <a:fillRect/>
          </a:stretch>
        </p:blipFill>
        <p:spPr>
          <a:xfrm>
            <a:off x="1537855" y="1081533"/>
            <a:ext cx="6437746" cy="5776467"/>
          </a:xfrm>
          <a:prstGeom prst="rect">
            <a:avLst/>
          </a:prstGeom>
          <a:ln>
            <a:solidFill>
              <a:schemeClr val="bg2">
                <a:lumMod val="50000"/>
              </a:schemeClr>
            </a:solidFill>
          </a:ln>
        </p:spPr>
      </p:pic>
    </p:spTree>
    <p:extLst>
      <p:ext uri="{BB962C8B-B14F-4D97-AF65-F5344CB8AC3E}">
        <p14:creationId xmlns:p14="http://schemas.microsoft.com/office/powerpoint/2010/main" val="2962690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F1E4F7-E0E6-E049-9B5C-00286FB35192}"/>
              </a:ext>
            </a:extLst>
          </p:cNvPr>
          <p:cNvSpPr>
            <a:spLocks noGrp="1"/>
          </p:cNvSpPr>
          <p:nvPr>
            <p:ph type="title"/>
          </p:nvPr>
        </p:nvSpPr>
        <p:spPr/>
        <p:txBody>
          <a:bodyPr/>
          <a:lstStyle/>
          <a:p>
            <a:r>
              <a:rPr lang="en-US" dirty="0"/>
              <a:t>Model class | forecast</a:t>
            </a:r>
          </a:p>
        </p:txBody>
      </p:sp>
      <p:pic>
        <p:nvPicPr>
          <p:cNvPr id="2" name="Picture 1">
            <a:extLst>
              <a:ext uri="{FF2B5EF4-FFF2-40B4-BE49-F238E27FC236}">
                <a16:creationId xmlns:a16="http://schemas.microsoft.com/office/drawing/2014/main" id="{069BA07D-C286-924E-928B-A0FD0F70E450}"/>
              </a:ext>
            </a:extLst>
          </p:cNvPr>
          <p:cNvPicPr>
            <a:picLocks noChangeAspect="1"/>
          </p:cNvPicPr>
          <p:nvPr/>
        </p:nvPicPr>
        <p:blipFill>
          <a:blip r:embed="rId2"/>
          <a:stretch>
            <a:fillRect/>
          </a:stretch>
        </p:blipFill>
        <p:spPr>
          <a:xfrm>
            <a:off x="1555749" y="1141510"/>
            <a:ext cx="7902251" cy="5585426"/>
          </a:xfrm>
          <a:prstGeom prst="rect">
            <a:avLst/>
          </a:prstGeom>
          <a:ln>
            <a:solidFill>
              <a:schemeClr val="bg2">
                <a:lumMod val="50000"/>
              </a:schemeClr>
            </a:solidFill>
          </a:ln>
        </p:spPr>
      </p:pic>
    </p:spTree>
    <p:extLst>
      <p:ext uri="{BB962C8B-B14F-4D97-AF65-F5344CB8AC3E}">
        <p14:creationId xmlns:p14="http://schemas.microsoft.com/office/powerpoint/2010/main" val="2720352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0B63E-CB0A-AD42-B8D2-3263F8E60553}"/>
              </a:ext>
            </a:extLst>
          </p:cNvPr>
          <p:cNvSpPr>
            <a:spLocks noGrp="1"/>
          </p:cNvSpPr>
          <p:nvPr>
            <p:ph type="title"/>
          </p:nvPr>
        </p:nvSpPr>
        <p:spPr/>
        <p:txBody>
          <a:bodyPr/>
          <a:lstStyle/>
          <a:p>
            <a:r>
              <a:rPr lang="en-US" dirty="0" err="1"/>
              <a:t>ModelBase</a:t>
            </a:r>
            <a:r>
              <a:rPr lang="en-US" dirty="0"/>
              <a:t> Factory</a:t>
            </a:r>
          </a:p>
        </p:txBody>
      </p:sp>
      <p:sp>
        <p:nvSpPr>
          <p:cNvPr id="3" name="TextBox 2">
            <a:extLst>
              <a:ext uri="{FF2B5EF4-FFF2-40B4-BE49-F238E27FC236}">
                <a16:creationId xmlns:a16="http://schemas.microsoft.com/office/drawing/2014/main" id="{CC7DF830-1DCF-284E-80FE-02CCEBC8CB52}"/>
              </a:ext>
            </a:extLst>
          </p:cNvPr>
          <p:cNvSpPr txBox="1"/>
          <p:nvPr/>
        </p:nvSpPr>
        <p:spPr>
          <a:xfrm>
            <a:off x="533400" y="1308100"/>
            <a:ext cx="11023600" cy="1323439"/>
          </a:xfrm>
          <a:prstGeom prst="rect">
            <a:avLst/>
          </a:prstGeom>
          <a:noFill/>
        </p:spPr>
        <p:txBody>
          <a:bodyPr wrap="square" rtlCol="0">
            <a:spAutoFit/>
          </a:bodyPr>
          <a:lstStyle/>
          <a:p>
            <a:r>
              <a:rPr lang="en-US" sz="2000" dirty="0"/>
              <a:t>Some of the constructors in JEDI use factories. This is a powerful way of constructing objects in JEDI that allows for run time choice of constructor without lots of messy if statements.</a:t>
            </a:r>
          </a:p>
          <a:p>
            <a:endParaRPr lang="en-US" sz="2000" dirty="0"/>
          </a:p>
          <a:p>
            <a:r>
              <a:rPr lang="en-US" sz="2000" dirty="0"/>
              <a:t>The Model class in JEDI is an example of using a factory. </a:t>
            </a:r>
          </a:p>
        </p:txBody>
      </p:sp>
      <p:pic>
        <p:nvPicPr>
          <p:cNvPr id="5" name="Picture 4">
            <a:extLst>
              <a:ext uri="{FF2B5EF4-FFF2-40B4-BE49-F238E27FC236}">
                <a16:creationId xmlns:a16="http://schemas.microsoft.com/office/drawing/2014/main" id="{AEA7B961-41FC-8C4B-96BA-66C3669D34A5}"/>
              </a:ext>
            </a:extLst>
          </p:cNvPr>
          <p:cNvPicPr>
            <a:picLocks noChangeAspect="1"/>
          </p:cNvPicPr>
          <p:nvPr/>
        </p:nvPicPr>
        <p:blipFill>
          <a:blip r:embed="rId2"/>
          <a:stretch>
            <a:fillRect/>
          </a:stretch>
        </p:blipFill>
        <p:spPr>
          <a:xfrm>
            <a:off x="1549400" y="2758538"/>
            <a:ext cx="9381462" cy="3870861"/>
          </a:xfrm>
          <a:prstGeom prst="rect">
            <a:avLst/>
          </a:prstGeom>
          <a:ln>
            <a:solidFill>
              <a:schemeClr val="bg2">
                <a:lumMod val="50000"/>
              </a:schemeClr>
            </a:solidFill>
          </a:ln>
        </p:spPr>
      </p:pic>
      <p:sp>
        <p:nvSpPr>
          <p:cNvPr id="6" name="Oval 5">
            <a:extLst>
              <a:ext uri="{FF2B5EF4-FFF2-40B4-BE49-F238E27FC236}">
                <a16:creationId xmlns:a16="http://schemas.microsoft.com/office/drawing/2014/main" id="{485043D0-3E18-534F-BC3C-987C424917B9}"/>
              </a:ext>
            </a:extLst>
          </p:cNvPr>
          <p:cNvSpPr/>
          <p:nvPr/>
        </p:nvSpPr>
        <p:spPr>
          <a:xfrm>
            <a:off x="2552700" y="4368800"/>
            <a:ext cx="4165600" cy="558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8758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99D41-F6FF-2449-A442-456D3C0CD6CE}"/>
              </a:ext>
            </a:extLst>
          </p:cNvPr>
          <p:cNvSpPr>
            <a:spLocks noGrp="1"/>
          </p:cNvSpPr>
          <p:nvPr>
            <p:ph type="title"/>
          </p:nvPr>
        </p:nvSpPr>
        <p:spPr/>
        <p:txBody>
          <a:bodyPr/>
          <a:lstStyle/>
          <a:p>
            <a:r>
              <a:rPr lang="en-US" dirty="0"/>
              <a:t>Pseudo model</a:t>
            </a:r>
          </a:p>
        </p:txBody>
      </p:sp>
      <p:sp>
        <p:nvSpPr>
          <p:cNvPr id="3" name="TextBox 2">
            <a:extLst>
              <a:ext uri="{FF2B5EF4-FFF2-40B4-BE49-F238E27FC236}">
                <a16:creationId xmlns:a16="http://schemas.microsoft.com/office/drawing/2014/main" id="{90C40F25-F4A7-B547-9025-0A504DBA722B}"/>
              </a:ext>
            </a:extLst>
          </p:cNvPr>
          <p:cNvSpPr txBox="1"/>
          <p:nvPr/>
        </p:nvSpPr>
        <p:spPr>
          <a:xfrm>
            <a:off x="450574" y="1762539"/>
            <a:ext cx="11198087" cy="3816429"/>
          </a:xfrm>
          <a:prstGeom prst="rect">
            <a:avLst/>
          </a:prstGeom>
          <a:noFill/>
        </p:spPr>
        <p:txBody>
          <a:bodyPr wrap="square" rtlCol="0">
            <a:spAutoFit/>
          </a:bodyPr>
          <a:lstStyle/>
          <a:p>
            <a:r>
              <a:rPr lang="en-US" sz="2200" dirty="0"/>
              <a:t>Four dimensional data assimilation algorithms require forecasts through the data assimilation window.</a:t>
            </a:r>
          </a:p>
          <a:p>
            <a:endParaRPr lang="en-US" sz="2200" dirty="0"/>
          </a:p>
          <a:p>
            <a:r>
              <a:rPr lang="en-US" sz="2200" dirty="0"/>
              <a:t>Typically this is done by connecting JEDI to the forecast model and stepping the model in time while calling the post processors.</a:t>
            </a:r>
          </a:p>
          <a:p>
            <a:endParaRPr lang="en-US" sz="2200" dirty="0"/>
          </a:p>
          <a:p>
            <a:r>
              <a:rPr lang="en-US" sz="2200" dirty="0"/>
              <a:t>Alternatively the forecast can be achieved using IO. In OOPS there is a generic pseudo model class. </a:t>
            </a:r>
          </a:p>
          <a:p>
            <a:endParaRPr lang="en-US" sz="2200" dirty="0"/>
          </a:p>
          <a:p>
            <a:r>
              <a:rPr lang="en-US" sz="2200" dirty="0"/>
              <a:t>Instead of the step method containing a call to the forecast model is call the </a:t>
            </a:r>
            <a:r>
              <a:rPr lang="en-US" sz="2200" dirty="0" err="1"/>
              <a:t>state.read</a:t>
            </a:r>
            <a:r>
              <a:rPr lang="en-US" sz="2200" dirty="0"/>
              <a:t> method and reads a model state from a previously run forecast.</a:t>
            </a:r>
          </a:p>
        </p:txBody>
      </p:sp>
    </p:spTree>
    <p:extLst>
      <p:ext uri="{BB962C8B-B14F-4D97-AF65-F5344CB8AC3E}">
        <p14:creationId xmlns:p14="http://schemas.microsoft.com/office/powerpoint/2010/main" val="1519073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9152" y="1225686"/>
            <a:ext cx="6320251" cy="5632314"/>
          </a:xfrm>
          <a:prstGeom prst="rect">
            <a:avLst/>
          </a:prstGeom>
          <a:noFill/>
          <a:ln>
            <a:solidFill>
              <a:schemeClr val="tx2"/>
            </a:solidFill>
          </a:ln>
        </p:spPr>
        <p:txBody>
          <a:bodyPr wrap="square" rtlCol="0">
            <a:spAutoFit/>
          </a:bodyPr>
          <a:lstStyle/>
          <a:p>
            <a:r>
              <a:rPr lang="en-US" sz="800" dirty="0">
                <a:solidFill>
                  <a:srgbClr val="2FB41D"/>
                </a:solidFill>
                <a:latin typeface="Source Code Pro Medium"/>
                <a:cs typeface="Source Code Pro Medium"/>
              </a:rPr>
              <a:t>template</a:t>
            </a:r>
            <a:r>
              <a:rPr lang="en-US" sz="800" dirty="0">
                <a:solidFill>
                  <a:srgbClr val="000000"/>
                </a:solidFill>
                <a:latin typeface="Source Code Pro Medium"/>
                <a:cs typeface="Source Code Pro Medium"/>
              </a:rPr>
              <a:t> &lt;</a:t>
            </a:r>
            <a:r>
              <a:rPr lang="en-US" sz="800" dirty="0" err="1">
                <a:solidFill>
                  <a:srgbClr val="2FB41D"/>
                </a:solidFill>
                <a:latin typeface="Source Code Pro Medium"/>
                <a:cs typeface="Source Code Pro Medium"/>
              </a:rPr>
              <a:t>typename</a:t>
            </a:r>
            <a:r>
              <a:rPr lang="en-US" sz="800" dirty="0">
                <a:solidFill>
                  <a:srgbClr val="000000"/>
                </a:solidFill>
                <a:latin typeface="Source Code Pro Medium"/>
                <a:cs typeface="Source Code Pro Medium"/>
              </a:rPr>
              <a:t> MODEL&gt;</a:t>
            </a:r>
          </a:p>
          <a:p>
            <a:r>
              <a:rPr lang="en-US" sz="800" dirty="0">
                <a:solidFill>
                  <a:srgbClr val="2FB41D"/>
                </a:solidFill>
                <a:latin typeface="Source Code Pro Medium"/>
                <a:cs typeface="Source Code Pro Medium"/>
              </a:rPr>
              <a:t>class</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LinearModel</a:t>
            </a:r>
            <a:r>
              <a:rPr lang="en-US" sz="800" dirty="0">
                <a:solidFill>
                  <a:srgbClr val="000000"/>
                </a:solidFill>
                <a:latin typeface="Source Code Pro Medium"/>
                <a:cs typeface="Source Code Pro Medium"/>
              </a:rPr>
              <a:t> : </a:t>
            </a:r>
            <a:r>
              <a:rPr lang="en-US" sz="800" dirty="0">
                <a:solidFill>
                  <a:srgbClr val="C1651C"/>
                </a:solidFill>
                <a:latin typeface="Source Code Pro Medium"/>
                <a:cs typeface="Source Code Pro Medium"/>
              </a:rPr>
              <a:t>public</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util</a:t>
            </a:r>
            <a:r>
              <a:rPr lang="en-US" sz="800" dirty="0">
                <a:solidFill>
                  <a:srgbClr val="000000"/>
                </a:solidFill>
                <a:latin typeface="Source Code Pro Medium"/>
                <a:cs typeface="Source Code Pro Medium"/>
              </a:rPr>
              <a:t>::Printable,</a:t>
            </a:r>
          </a:p>
          <a:p>
            <a:r>
              <a:rPr lang="mr-IN" sz="800" dirty="0">
                <a:solidFill>
                  <a:srgbClr val="000000"/>
                </a:solidFill>
                <a:latin typeface="Source Code Pro Medium"/>
                <a:cs typeface="Source Code Pro Medium"/>
              </a:rPr>
              <a:t>                    </a:t>
            </a:r>
            <a:r>
              <a:rPr lang="mr-IN" sz="800" dirty="0">
                <a:solidFill>
                  <a:srgbClr val="C1651C"/>
                </a:solidFill>
                <a:latin typeface="Source Code Pro Medium"/>
                <a:cs typeface="Source Code Pro Medium"/>
              </a:rPr>
              <a:t>private</a:t>
            </a:r>
            <a:r>
              <a:rPr lang="mr-IN" sz="800" dirty="0">
                <a:solidFill>
                  <a:srgbClr val="000000"/>
                </a:solidFill>
                <a:latin typeface="Source Code Pro Medium"/>
                <a:cs typeface="Source Code Pro Medium"/>
              </a:rPr>
              <a:t> boost::noncopyable,</a:t>
            </a:r>
          </a:p>
          <a:p>
            <a:r>
              <a:rPr lang="en-US" sz="800" dirty="0">
                <a:solidFill>
                  <a:srgbClr val="000000"/>
                </a:solidFill>
                <a:latin typeface="Source Code Pro Medium"/>
                <a:cs typeface="Source Code Pro Medium"/>
              </a:rPr>
              <a:t>                    </a:t>
            </a:r>
            <a:r>
              <a:rPr lang="en-US" sz="800" dirty="0">
                <a:solidFill>
                  <a:srgbClr val="C1651C"/>
                </a:solidFill>
                <a:latin typeface="Source Code Pro Medium"/>
                <a:cs typeface="Source Code Pro Medium"/>
              </a:rPr>
              <a:t>private</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util</a:t>
            </a:r>
            <a:r>
              <a:rPr lang="en-US" sz="800" dirty="0">
                <a:solidFill>
                  <a:srgbClr val="000000"/>
                </a:solidFill>
                <a:latin typeface="Source Code Pro Medium"/>
                <a:cs typeface="Source Code Pro Medium"/>
              </a:rPr>
              <a:t>::</a:t>
            </a:r>
            <a:r>
              <a:rPr lang="en-US" sz="800" dirty="0" err="1">
                <a:solidFill>
                  <a:srgbClr val="000000"/>
                </a:solidFill>
                <a:latin typeface="Source Code Pro Medium"/>
                <a:cs typeface="Source Code Pro Medium"/>
              </a:rPr>
              <a:t>ObjectCounter</a:t>
            </a:r>
            <a:r>
              <a:rPr lang="en-US" sz="800" dirty="0">
                <a:solidFill>
                  <a:srgbClr val="000000"/>
                </a:solidFill>
                <a:latin typeface="Source Code Pro Medium"/>
                <a:cs typeface="Source Code Pro Medium"/>
              </a:rPr>
              <a:t>&lt;</a:t>
            </a:r>
            <a:r>
              <a:rPr lang="en-US" sz="800" dirty="0" err="1">
                <a:solidFill>
                  <a:srgbClr val="000000"/>
                </a:solidFill>
                <a:latin typeface="Source Code Pro Medium"/>
                <a:cs typeface="Source Code Pro Medium"/>
              </a:rPr>
              <a:t>LinearModel</a:t>
            </a:r>
            <a:r>
              <a:rPr lang="en-US" sz="800" dirty="0">
                <a:solidFill>
                  <a:srgbClr val="000000"/>
                </a:solidFill>
                <a:latin typeface="Source Code Pro Medium"/>
                <a:cs typeface="Source Code Pro Medium"/>
              </a:rPr>
              <a:t>&lt;MODEL&gt; &gt; {</a:t>
            </a:r>
            <a:endParaRPr lang="mr-IN" sz="800" dirty="0">
              <a:solidFill>
                <a:srgbClr val="000000"/>
              </a:solidFill>
              <a:latin typeface="Source Code Pro Medium"/>
              <a:cs typeface="Source Code Pro Medium"/>
            </a:endParaRPr>
          </a:p>
          <a:p>
            <a:r>
              <a:rPr lang="en-US" sz="800" dirty="0">
                <a:solidFill>
                  <a:srgbClr val="000000"/>
                </a:solidFill>
                <a:latin typeface="Source Code Pro Medium"/>
                <a:cs typeface="Source Code Pro Medium"/>
              </a:rPr>
              <a:t> </a:t>
            </a:r>
            <a:r>
              <a:rPr lang="en-US" sz="800" dirty="0">
                <a:solidFill>
                  <a:srgbClr val="C1651C"/>
                </a:solidFill>
                <a:latin typeface="Source Code Pro Medium"/>
                <a:cs typeface="Source Code Pro Medium"/>
              </a:rPr>
              <a:t>public</a:t>
            </a:r>
            <a:r>
              <a:rPr lang="en-US" sz="800" dirty="0">
                <a:solidFill>
                  <a:srgbClr val="000000"/>
                </a:solidFill>
                <a:latin typeface="Source Code Pro Medium"/>
                <a:cs typeface="Source Code Pro Medium"/>
              </a:rPr>
              <a:t>:</a:t>
            </a:r>
          </a:p>
          <a:p>
            <a:r>
              <a:rPr lang="en-US" sz="800" dirty="0">
                <a:solidFill>
                  <a:srgbClr val="000000"/>
                </a:solidFill>
                <a:latin typeface="Source Code Pro Medium"/>
                <a:cs typeface="Source Code Pro Medium"/>
              </a:rPr>
              <a:t>  </a:t>
            </a:r>
            <a:r>
              <a:rPr lang="en-US" sz="800" dirty="0">
                <a:solidFill>
                  <a:srgbClr val="2FB41D"/>
                </a:solidFill>
                <a:latin typeface="Source Code Pro Medium"/>
                <a:cs typeface="Source Code Pro Medium"/>
              </a:rPr>
              <a:t>static</a:t>
            </a:r>
            <a:r>
              <a:rPr lang="en-US" sz="800" dirty="0">
                <a:solidFill>
                  <a:srgbClr val="000000"/>
                </a:solidFill>
                <a:latin typeface="Source Code Pro Medium"/>
                <a:cs typeface="Source Code Pro Medium"/>
              </a:rPr>
              <a:t>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std</a:t>
            </a:r>
            <a:r>
              <a:rPr lang="en-US" sz="800" dirty="0">
                <a:solidFill>
                  <a:srgbClr val="000000"/>
                </a:solidFill>
                <a:latin typeface="Source Code Pro Medium"/>
                <a:cs typeface="Source Code Pro Medium"/>
              </a:rPr>
              <a:t>::string </a:t>
            </a:r>
            <a:r>
              <a:rPr lang="en-US" sz="800" dirty="0" err="1">
                <a:solidFill>
                  <a:srgbClr val="000000"/>
                </a:solidFill>
                <a:latin typeface="Source Code Pro Medium"/>
                <a:cs typeface="Source Code Pro Medium"/>
              </a:rPr>
              <a:t>classname</a:t>
            </a:r>
            <a:r>
              <a:rPr lang="en-US" sz="800" dirty="0">
                <a:solidFill>
                  <a:srgbClr val="000000"/>
                </a:solidFill>
                <a:latin typeface="Source Code Pro Medium"/>
                <a:cs typeface="Source Code Pro Medium"/>
              </a:rPr>
              <a:t>() {</a:t>
            </a:r>
            <a:r>
              <a:rPr lang="en-US" sz="800" dirty="0">
                <a:solidFill>
                  <a:srgbClr val="C1651C"/>
                </a:solidFill>
                <a:latin typeface="Source Code Pro Medium"/>
                <a:cs typeface="Source Code Pro Medium"/>
              </a:rPr>
              <a:t>return</a:t>
            </a:r>
            <a:r>
              <a:rPr lang="en-US" sz="800" dirty="0">
                <a:solidFill>
                  <a:srgbClr val="000000"/>
                </a:solidFill>
                <a:latin typeface="Source Code Pro Medium"/>
                <a:cs typeface="Source Code Pro Medium"/>
              </a:rPr>
              <a:t> </a:t>
            </a:r>
            <a:r>
              <a:rPr lang="en-US" sz="800" dirty="0">
                <a:solidFill>
                  <a:srgbClr val="B42419"/>
                </a:solidFill>
                <a:latin typeface="Source Code Pro Medium"/>
                <a:cs typeface="Source Code Pro Medium"/>
              </a:rPr>
              <a:t>"oops::</a:t>
            </a:r>
            <a:r>
              <a:rPr lang="en-US" sz="800" dirty="0" err="1">
                <a:solidFill>
                  <a:srgbClr val="B42419"/>
                </a:solidFill>
                <a:latin typeface="Source Code Pro Medium"/>
                <a:cs typeface="Source Code Pro Medium"/>
              </a:rPr>
              <a:t>LinearModel</a:t>
            </a:r>
            <a:r>
              <a:rPr lang="en-US" sz="800" dirty="0">
                <a:solidFill>
                  <a:srgbClr val="B42419"/>
                </a:solidFill>
                <a:latin typeface="Source Code Pro Medium"/>
                <a:cs typeface="Source Code Pro Medium"/>
              </a:rPr>
              <a:t>"</a:t>
            </a:r>
            <a:r>
              <a:rPr lang="en-US" sz="800" dirty="0">
                <a:solidFill>
                  <a:srgbClr val="000000"/>
                </a:solidFill>
                <a:latin typeface="Source Code Pro Medium"/>
                <a:cs typeface="Source Code Pro Medium"/>
              </a:rPr>
              <a:t>;}</a:t>
            </a:r>
          </a:p>
          <a:p>
            <a:endParaRPr lang="en-US" sz="800" dirty="0">
              <a:solidFill>
                <a:srgbClr val="000000"/>
              </a:solidFill>
              <a:latin typeface="Source Code Pro Medium"/>
              <a:cs typeface="Source Code Pro Medium"/>
            </a:endParaRPr>
          </a:p>
          <a:p>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LinearModel</a:t>
            </a:r>
            <a:r>
              <a:rPr lang="en-US" sz="800" dirty="0">
                <a:solidFill>
                  <a:srgbClr val="000000"/>
                </a:solidFill>
                <a:latin typeface="Source Code Pro Medium"/>
                <a:cs typeface="Source Code Pro Medium"/>
              </a:rPr>
              <a:t>(</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Geometry_ &amp;,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eckit</a:t>
            </a:r>
            <a:r>
              <a:rPr lang="en-US" sz="800" dirty="0">
                <a:solidFill>
                  <a:srgbClr val="000000"/>
                </a:solidFill>
                <a:latin typeface="Source Code Pro Medium"/>
                <a:cs typeface="Source Code Pro Medium"/>
              </a:rPr>
              <a:t>::Configuration &amp;);</a:t>
            </a:r>
          </a:p>
          <a:p>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LinearModel</a:t>
            </a:r>
            <a:r>
              <a:rPr lang="en-US" sz="800" dirty="0">
                <a:solidFill>
                  <a:srgbClr val="000000"/>
                </a:solidFill>
                <a:latin typeface="Source Code Pro Medium"/>
                <a:cs typeface="Source Code Pro Medium"/>
              </a:rPr>
              <a:t>();</a:t>
            </a:r>
          </a:p>
          <a:p>
            <a:endParaRPr lang="en-US" sz="800" dirty="0">
              <a:solidFill>
                <a:srgbClr val="000000"/>
              </a:solidFill>
              <a:latin typeface="Source Code Pro Medium"/>
              <a:cs typeface="Source Code Pro Medium"/>
            </a:endParaRPr>
          </a:p>
          <a:p>
            <a:r>
              <a:rPr lang="en-US" sz="800" dirty="0">
                <a:solidFill>
                  <a:srgbClr val="400BD9"/>
                </a:solidFill>
                <a:latin typeface="Source Code Pro Medium"/>
                <a:cs typeface="Source Code Pro Medium"/>
              </a:rPr>
              <a:t>/// Run the tangent linear forecast</a:t>
            </a:r>
            <a:endParaRPr lang="en-US" sz="800" dirty="0">
              <a:solidFill>
                <a:srgbClr val="000000"/>
              </a:solidFill>
              <a:latin typeface="Source Code Pro Medium"/>
              <a:cs typeface="Source Code Pro Medium"/>
            </a:endParaRPr>
          </a:p>
          <a:p>
            <a:r>
              <a:rPr lang="en-US" sz="800" dirty="0">
                <a:solidFill>
                  <a:srgbClr val="000000"/>
                </a:solidFill>
                <a:latin typeface="Source Code Pro Medium"/>
                <a:cs typeface="Source Code Pro Medium"/>
              </a:rPr>
              <a:t>  </a:t>
            </a:r>
            <a:r>
              <a:rPr lang="en-US" sz="800" dirty="0">
                <a:solidFill>
                  <a:srgbClr val="2FB41D"/>
                </a:solidFill>
                <a:latin typeface="Source Code Pro Medium"/>
                <a:cs typeface="Source Code Pro Medium"/>
              </a:rPr>
              <a:t>void</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forecastTL</a:t>
            </a:r>
            <a:r>
              <a:rPr lang="en-US" sz="800" dirty="0">
                <a:solidFill>
                  <a:srgbClr val="000000"/>
                </a:solidFill>
                <a:latin typeface="Source Code Pro Medium"/>
                <a:cs typeface="Source Code Pro Medium"/>
              </a:rPr>
              <a:t>(Increment_ &amp;,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ModelAuxIncr</a:t>
            </a:r>
            <a:r>
              <a:rPr lang="en-US" sz="800" dirty="0">
                <a:solidFill>
                  <a:srgbClr val="000000"/>
                </a:solidFill>
                <a:latin typeface="Source Code Pro Medium"/>
                <a:cs typeface="Source Code Pro Medium"/>
              </a:rPr>
              <a:t>_ &amp;,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util</a:t>
            </a:r>
            <a:r>
              <a:rPr lang="en-US" sz="800" dirty="0">
                <a:solidFill>
                  <a:srgbClr val="000000"/>
                </a:solidFill>
                <a:latin typeface="Source Code Pro Medium"/>
                <a:cs typeface="Source Code Pro Medium"/>
              </a:rPr>
              <a:t>::Duration &amp;,</a:t>
            </a:r>
          </a:p>
          <a:p>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PostProcessor</a:t>
            </a:r>
            <a:r>
              <a:rPr lang="en-US" sz="800" dirty="0">
                <a:solidFill>
                  <a:srgbClr val="000000"/>
                </a:solidFill>
                <a:latin typeface="Source Code Pro Medium"/>
                <a:cs typeface="Source Code Pro Medium"/>
              </a:rPr>
              <a:t>&lt;Increment_&gt; post = </a:t>
            </a:r>
            <a:r>
              <a:rPr lang="en-US" sz="800" dirty="0" err="1">
                <a:solidFill>
                  <a:srgbClr val="000000"/>
                </a:solidFill>
                <a:latin typeface="Source Code Pro Medium"/>
                <a:cs typeface="Source Code Pro Medium"/>
              </a:rPr>
              <a:t>PostProcessor</a:t>
            </a:r>
            <a:r>
              <a:rPr lang="en-US" sz="800" dirty="0">
                <a:solidFill>
                  <a:srgbClr val="000000"/>
                </a:solidFill>
                <a:latin typeface="Source Code Pro Medium"/>
                <a:cs typeface="Source Code Pro Medium"/>
              </a:rPr>
              <a:t>&lt;Increment_&gt;(),</a:t>
            </a:r>
          </a:p>
          <a:p>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PostProcessorTLAD</a:t>
            </a:r>
            <a:r>
              <a:rPr lang="en-US" sz="800" dirty="0">
                <a:solidFill>
                  <a:srgbClr val="000000"/>
                </a:solidFill>
                <a:latin typeface="Source Code Pro Medium"/>
                <a:cs typeface="Source Code Pro Medium"/>
              </a:rPr>
              <a:t>&lt;MODEL&gt; cost = </a:t>
            </a:r>
            <a:r>
              <a:rPr lang="en-US" sz="800" dirty="0" err="1">
                <a:solidFill>
                  <a:srgbClr val="000000"/>
                </a:solidFill>
                <a:latin typeface="Source Code Pro Medium"/>
                <a:cs typeface="Source Code Pro Medium"/>
              </a:rPr>
              <a:t>PostProcessorTLAD</a:t>
            </a:r>
            <a:r>
              <a:rPr lang="en-US" sz="800" dirty="0">
                <a:solidFill>
                  <a:srgbClr val="000000"/>
                </a:solidFill>
                <a:latin typeface="Source Code Pro Medium"/>
                <a:cs typeface="Source Code Pro Medium"/>
              </a:rPr>
              <a:t>&lt;MODEL&gt;(),</a:t>
            </a:r>
          </a:p>
          <a:p>
            <a:r>
              <a:rPr lang="mr-IN" sz="800" dirty="0">
                <a:solidFill>
                  <a:srgbClr val="000000"/>
                </a:solidFill>
                <a:latin typeface="Source Code Pro Medium"/>
                <a:cs typeface="Source Code Pro Medium"/>
              </a:rPr>
              <a:t>                  </a:t>
            </a:r>
            <a:r>
              <a:rPr lang="mr-IN" sz="800" dirty="0">
                <a:solidFill>
                  <a:srgbClr val="2FB41D"/>
                </a:solidFill>
                <a:latin typeface="Source Code Pro Medium"/>
                <a:cs typeface="Source Code Pro Medium"/>
              </a:rPr>
              <a:t>const</a:t>
            </a:r>
            <a:r>
              <a:rPr lang="mr-IN" sz="800" dirty="0">
                <a:solidFill>
                  <a:srgbClr val="000000"/>
                </a:solidFill>
                <a:latin typeface="Source Code Pro Medium"/>
                <a:cs typeface="Source Code Pro Medium"/>
              </a:rPr>
              <a:t> </a:t>
            </a:r>
            <a:r>
              <a:rPr lang="mr-IN" sz="800" dirty="0">
                <a:solidFill>
                  <a:srgbClr val="2FB41D"/>
                </a:solidFill>
                <a:latin typeface="Source Code Pro Medium"/>
                <a:cs typeface="Source Code Pro Medium"/>
              </a:rPr>
              <a:t>bool</a:t>
            </a:r>
            <a:r>
              <a:rPr lang="mr-IN" sz="800" dirty="0">
                <a:solidFill>
                  <a:srgbClr val="000000"/>
                </a:solidFill>
                <a:latin typeface="Source Code Pro Medium"/>
                <a:cs typeface="Source Code Pro Medium"/>
              </a:rPr>
              <a:t> idmodel = </a:t>
            </a:r>
            <a:r>
              <a:rPr lang="mr-IN" sz="800" dirty="0">
                <a:solidFill>
                  <a:srgbClr val="B42419"/>
                </a:solidFill>
                <a:latin typeface="Source Code Pro Medium"/>
                <a:cs typeface="Source Code Pro Medium"/>
              </a:rPr>
              <a:t>false</a:t>
            </a:r>
            <a:r>
              <a:rPr lang="mr-IN" sz="800" dirty="0">
                <a:solidFill>
                  <a:srgbClr val="000000"/>
                </a:solidFill>
                <a:latin typeface="Source Code Pro Medium"/>
                <a:cs typeface="Source Code Pro Medium"/>
              </a:rPr>
              <a:t>) </a:t>
            </a:r>
            <a:r>
              <a:rPr lang="mr-IN" sz="800" dirty="0">
                <a:solidFill>
                  <a:srgbClr val="2FB41D"/>
                </a:solidFill>
                <a:latin typeface="Source Code Pro Medium"/>
                <a:cs typeface="Source Code Pro Medium"/>
              </a:rPr>
              <a:t>const</a:t>
            </a:r>
            <a:r>
              <a:rPr lang="mr-IN" sz="800" dirty="0">
                <a:solidFill>
                  <a:srgbClr val="000000"/>
                </a:solidFill>
                <a:latin typeface="Source Code Pro Medium"/>
                <a:cs typeface="Source Code Pro Medium"/>
              </a:rPr>
              <a:t>;</a:t>
            </a:r>
          </a:p>
          <a:p>
            <a:endParaRPr lang="mr-IN" sz="800" dirty="0">
              <a:solidFill>
                <a:srgbClr val="000000"/>
              </a:solidFill>
              <a:latin typeface="Source Code Pro Medium"/>
              <a:cs typeface="Source Code Pro Medium"/>
            </a:endParaRPr>
          </a:p>
          <a:p>
            <a:r>
              <a:rPr lang="en-US" sz="800" dirty="0">
                <a:solidFill>
                  <a:srgbClr val="400BD9"/>
                </a:solidFill>
                <a:latin typeface="Source Code Pro Medium"/>
                <a:cs typeface="Source Code Pro Medium"/>
              </a:rPr>
              <a:t>/// Run the adjoint forecast</a:t>
            </a:r>
            <a:endParaRPr lang="en-US" sz="800" dirty="0">
              <a:solidFill>
                <a:srgbClr val="000000"/>
              </a:solidFill>
              <a:latin typeface="Source Code Pro Medium"/>
              <a:cs typeface="Source Code Pro Medium"/>
            </a:endParaRPr>
          </a:p>
          <a:p>
            <a:r>
              <a:rPr lang="en-US" sz="800" dirty="0">
                <a:solidFill>
                  <a:srgbClr val="000000"/>
                </a:solidFill>
                <a:latin typeface="Source Code Pro Medium"/>
                <a:cs typeface="Source Code Pro Medium"/>
              </a:rPr>
              <a:t>  </a:t>
            </a:r>
            <a:r>
              <a:rPr lang="en-US" sz="800" dirty="0">
                <a:solidFill>
                  <a:srgbClr val="2FB41D"/>
                </a:solidFill>
                <a:latin typeface="Source Code Pro Medium"/>
                <a:cs typeface="Source Code Pro Medium"/>
              </a:rPr>
              <a:t>void</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forecastAD</a:t>
            </a:r>
            <a:r>
              <a:rPr lang="en-US" sz="800" dirty="0">
                <a:solidFill>
                  <a:srgbClr val="000000"/>
                </a:solidFill>
                <a:latin typeface="Source Code Pro Medium"/>
                <a:cs typeface="Source Code Pro Medium"/>
              </a:rPr>
              <a:t>(Increment_ &amp;, </a:t>
            </a:r>
            <a:r>
              <a:rPr lang="en-US" sz="800" dirty="0" err="1">
                <a:solidFill>
                  <a:srgbClr val="000000"/>
                </a:solidFill>
                <a:latin typeface="Source Code Pro Medium"/>
                <a:cs typeface="Source Code Pro Medium"/>
              </a:rPr>
              <a:t>ModelAuxIncr</a:t>
            </a:r>
            <a:r>
              <a:rPr lang="en-US" sz="800" dirty="0">
                <a:solidFill>
                  <a:srgbClr val="000000"/>
                </a:solidFill>
                <a:latin typeface="Source Code Pro Medium"/>
                <a:cs typeface="Source Code Pro Medium"/>
              </a:rPr>
              <a:t>_ &amp;,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util</a:t>
            </a:r>
            <a:r>
              <a:rPr lang="en-US" sz="800" dirty="0">
                <a:solidFill>
                  <a:srgbClr val="000000"/>
                </a:solidFill>
                <a:latin typeface="Source Code Pro Medium"/>
                <a:cs typeface="Source Code Pro Medium"/>
              </a:rPr>
              <a:t>::Duration &amp;,</a:t>
            </a:r>
          </a:p>
          <a:p>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PostProcessor</a:t>
            </a:r>
            <a:r>
              <a:rPr lang="en-US" sz="800" dirty="0">
                <a:solidFill>
                  <a:srgbClr val="000000"/>
                </a:solidFill>
                <a:latin typeface="Source Code Pro Medium"/>
                <a:cs typeface="Source Code Pro Medium"/>
              </a:rPr>
              <a:t>&lt;Increment_&gt; post = </a:t>
            </a:r>
            <a:r>
              <a:rPr lang="en-US" sz="800" dirty="0" err="1">
                <a:solidFill>
                  <a:srgbClr val="000000"/>
                </a:solidFill>
                <a:latin typeface="Source Code Pro Medium"/>
                <a:cs typeface="Source Code Pro Medium"/>
              </a:rPr>
              <a:t>PostProcessor</a:t>
            </a:r>
            <a:r>
              <a:rPr lang="en-US" sz="800" dirty="0">
                <a:solidFill>
                  <a:srgbClr val="000000"/>
                </a:solidFill>
                <a:latin typeface="Source Code Pro Medium"/>
                <a:cs typeface="Source Code Pro Medium"/>
              </a:rPr>
              <a:t>&lt;Increment_&gt;(),</a:t>
            </a:r>
          </a:p>
          <a:p>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PostProcessorTLAD</a:t>
            </a:r>
            <a:r>
              <a:rPr lang="en-US" sz="800" dirty="0">
                <a:solidFill>
                  <a:srgbClr val="000000"/>
                </a:solidFill>
                <a:latin typeface="Source Code Pro Medium"/>
                <a:cs typeface="Source Code Pro Medium"/>
              </a:rPr>
              <a:t>&lt;MODEL&gt; cost = </a:t>
            </a:r>
            <a:r>
              <a:rPr lang="en-US" sz="800" dirty="0" err="1">
                <a:solidFill>
                  <a:srgbClr val="000000"/>
                </a:solidFill>
                <a:latin typeface="Source Code Pro Medium"/>
                <a:cs typeface="Source Code Pro Medium"/>
              </a:rPr>
              <a:t>PostProcessorTLAD</a:t>
            </a:r>
            <a:r>
              <a:rPr lang="en-US" sz="800" dirty="0">
                <a:solidFill>
                  <a:srgbClr val="000000"/>
                </a:solidFill>
                <a:latin typeface="Source Code Pro Medium"/>
                <a:cs typeface="Source Code Pro Medium"/>
              </a:rPr>
              <a:t>&lt;MODEL&gt;(),</a:t>
            </a:r>
          </a:p>
          <a:p>
            <a:r>
              <a:rPr lang="mr-IN" sz="800" dirty="0">
                <a:solidFill>
                  <a:srgbClr val="000000"/>
                </a:solidFill>
                <a:latin typeface="Source Code Pro Medium"/>
                <a:cs typeface="Source Code Pro Medium"/>
              </a:rPr>
              <a:t>                  </a:t>
            </a:r>
            <a:r>
              <a:rPr lang="mr-IN" sz="800" dirty="0">
                <a:solidFill>
                  <a:srgbClr val="2FB41D"/>
                </a:solidFill>
                <a:latin typeface="Source Code Pro Medium"/>
                <a:cs typeface="Source Code Pro Medium"/>
              </a:rPr>
              <a:t>const</a:t>
            </a:r>
            <a:r>
              <a:rPr lang="mr-IN" sz="800" dirty="0">
                <a:solidFill>
                  <a:srgbClr val="000000"/>
                </a:solidFill>
                <a:latin typeface="Source Code Pro Medium"/>
                <a:cs typeface="Source Code Pro Medium"/>
              </a:rPr>
              <a:t> </a:t>
            </a:r>
            <a:r>
              <a:rPr lang="mr-IN" sz="800" dirty="0">
                <a:solidFill>
                  <a:srgbClr val="2FB41D"/>
                </a:solidFill>
                <a:latin typeface="Source Code Pro Medium"/>
                <a:cs typeface="Source Code Pro Medium"/>
              </a:rPr>
              <a:t>bool</a:t>
            </a:r>
            <a:r>
              <a:rPr lang="mr-IN" sz="800" dirty="0">
                <a:solidFill>
                  <a:srgbClr val="000000"/>
                </a:solidFill>
                <a:latin typeface="Source Code Pro Medium"/>
                <a:cs typeface="Source Code Pro Medium"/>
              </a:rPr>
              <a:t> idmodel = </a:t>
            </a:r>
            <a:r>
              <a:rPr lang="mr-IN" sz="800" dirty="0">
                <a:solidFill>
                  <a:srgbClr val="B42419"/>
                </a:solidFill>
                <a:latin typeface="Source Code Pro Medium"/>
                <a:cs typeface="Source Code Pro Medium"/>
              </a:rPr>
              <a:t>false</a:t>
            </a:r>
            <a:r>
              <a:rPr lang="mr-IN" sz="800" dirty="0">
                <a:solidFill>
                  <a:srgbClr val="000000"/>
                </a:solidFill>
                <a:latin typeface="Source Code Pro Medium"/>
                <a:cs typeface="Source Code Pro Medium"/>
              </a:rPr>
              <a:t>) </a:t>
            </a:r>
            <a:r>
              <a:rPr lang="mr-IN" sz="800" dirty="0">
                <a:solidFill>
                  <a:srgbClr val="2FB41D"/>
                </a:solidFill>
                <a:latin typeface="Source Code Pro Medium"/>
                <a:cs typeface="Source Code Pro Medium"/>
              </a:rPr>
              <a:t>const</a:t>
            </a:r>
            <a:r>
              <a:rPr lang="mr-IN" sz="800" dirty="0">
                <a:solidFill>
                  <a:srgbClr val="000000"/>
                </a:solidFill>
                <a:latin typeface="Source Code Pro Medium"/>
                <a:cs typeface="Source Code Pro Medium"/>
              </a:rPr>
              <a:t>;</a:t>
            </a:r>
          </a:p>
          <a:p>
            <a:endParaRPr lang="mr-IN" sz="800" dirty="0">
              <a:solidFill>
                <a:srgbClr val="000000"/>
              </a:solidFill>
              <a:latin typeface="Source Code Pro Medium"/>
              <a:cs typeface="Source Code Pro Medium"/>
            </a:endParaRPr>
          </a:p>
          <a:p>
            <a:r>
              <a:rPr lang="en-US" sz="800" dirty="0">
                <a:solidFill>
                  <a:srgbClr val="400BD9"/>
                </a:solidFill>
                <a:latin typeface="Source Code Pro Medium"/>
                <a:cs typeface="Source Code Pro Medium"/>
              </a:rPr>
              <a:t>// Set the linearization trajectory</a:t>
            </a:r>
            <a:endParaRPr lang="en-US" sz="800" dirty="0">
              <a:solidFill>
                <a:srgbClr val="000000"/>
              </a:solidFill>
              <a:latin typeface="Source Code Pro Medium"/>
              <a:cs typeface="Source Code Pro Medium"/>
            </a:endParaRPr>
          </a:p>
          <a:p>
            <a:r>
              <a:rPr lang="en-US" sz="800" dirty="0">
                <a:solidFill>
                  <a:srgbClr val="000000"/>
                </a:solidFill>
                <a:latin typeface="Source Code Pro Medium"/>
                <a:cs typeface="Source Code Pro Medium"/>
              </a:rPr>
              <a:t>  </a:t>
            </a:r>
            <a:r>
              <a:rPr lang="en-US" sz="800" dirty="0">
                <a:solidFill>
                  <a:srgbClr val="2FB41D"/>
                </a:solidFill>
                <a:latin typeface="Source Code Pro Medium"/>
                <a:cs typeface="Source Code Pro Medium"/>
              </a:rPr>
              <a:t>void</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setTrajectory</a:t>
            </a:r>
            <a:r>
              <a:rPr lang="en-US" sz="800" dirty="0">
                <a:solidFill>
                  <a:srgbClr val="000000"/>
                </a:solidFill>
                <a:latin typeface="Source Code Pro Medium"/>
                <a:cs typeface="Source Code Pro Medium"/>
              </a:rPr>
              <a:t>(</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State_ &amp;, State_ &amp;,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ModelAux</a:t>
            </a:r>
            <a:r>
              <a:rPr lang="en-US" sz="800" dirty="0">
                <a:solidFill>
                  <a:srgbClr val="000000"/>
                </a:solidFill>
                <a:latin typeface="Source Code Pro Medium"/>
                <a:cs typeface="Source Code Pro Medium"/>
              </a:rPr>
              <a:t>_ &amp;);</a:t>
            </a:r>
          </a:p>
          <a:p>
            <a:endParaRPr lang="en-US" sz="800" dirty="0">
              <a:solidFill>
                <a:srgbClr val="000000"/>
              </a:solidFill>
              <a:latin typeface="Source Code Pro Medium"/>
              <a:cs typeface="Source Code Pro Medium"/>
            </a:endParaRPr>
          </a:p>
          <a:p>
            <a:r>
              <a:rPr lang="en-US" sz="800" dirty="0">
                <a:solidFill>
                  <a:srgbClr val="400BD9"/>
                </a:solidFill>
                <a:latin typeface="Source Code Pro Medium"/>
                <a:cs typeface="Source Code Pro Medium"/>
              </a:rPr>
              <a:t>// Information and diagnostics</a:t>
            </a:r>
            <a:endParaRPr lang="en-US" sz="800" dirty="0">
              <a:solidFill>
                <a:srgbClr val="000000"/>
              </a:solidFill>
              <a:latin typeface="Source Code Pro Medium"/>
              <a:cs typeface="Source Code Pro Medium"/>
            </a:endParaRPr>
          </a:p>
          <a:p>
            <a:r>
              <a:rPr lang="en-US" sz="800" dirty="0">
                <a:solidFill>
                  <a:srgbClr val="000000"/>
                </a:solidFill>
                <a:latin typeface="Source Code Pro Medium"/>
                <a:cs typeface="Source Code Pro Medium"/>
              </a:rPr>
              <a:t>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util</a:t>
            </a:r>
            <a:r>
              <a:rPr lang="en-US" sz="800" dirty="0">
                <a:solidFill>
                  <a:srgbClr val="000000"/>
                </a:solidFill>
                <a:latin typeface="Source Code Pro Medium"/>
                <a:cs typeface="Source Code Pro Medium"/>
              </a:rPr>
              <a:t>::Duration &amp; </a:t>
            </a:r>
            <a:r>
              <a:rPr lang="en-US" sz="800" dirty="0" err="1">
                <a:solidFill>
                  <a:srgbClr val="000000"/>
                </a:solidFill>
                <a:latin typeface="Source Code Pro Medium"/>
                <a:cs typeface="Source Code Pro Medium"/>
              </a:rPr>
              <a:t>timeResolution</a:t>
            </a:r>
            <a:r>
              <a:rPr lang="en-US" sz="800" dirty="0">
                <a:solidFill>
                  <a:srgbClr val="000000"/>
                </a:solidFill>
                <a:latin typeface="Source Code Pro Medium"/>
                <a:cs typeface="Source Code Pro Medium"/>
              </a:rPr>
              <a:t>()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a:t>
            </a:r>
            <a:r>
              <a:rPr lang="en-US" sz="800" dirty="0">
                <a:solidFill>
                  <a:srgbClr val="C1651C"/>
                </a:solidFill>
                <a:latin typeface="Source Code Pro Medium"/>
                <a:cs typeface="Source Code Pro Medium"/>
              </a:rPr>
              <a:t>return</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tlm</a:t>
            </a:r>
            <a:r>
              <a:rPr lang="en-US" sz="800" dirty="0">
                <a:solidFill>
                  <a:srgbClr val="000000"/>
                </a:solidFill>
                <a:latin typeface="Source Code Pro Medium"/>
                <a:cs typeface="Source Code Pro Medium"/>
              </a:rPr>
              <a:t>_-&gt;</a:t>
            </a:r>
            <a:r>
              <a:rPr lang="en-US" sz="800" dirty="0" err="1">
                <a:solidFill>
                  <a:srgbClr val="000000"/>
                </a:solidFill>
                <a:latin typeface="Source Code Pro Medium"/>
                <a:cs typeface="Source Code Pro Medium"/>
              </a:rPr>
              <a:t>timeResolution</a:t>
            </a:r>
            <a:r>
              <a:rPr lang="en-US" sz="800" dirty="0">
                <a:solidFill>
                  <a:srgbClr val="000000"/>
                </a:solidFill>
                <a:latin typeface="Source Code Pro Medium"/>
                <a:cs typeface="Source Code Pro Medium"/>
              </a:rPr>
              <a:t>();}</a:t>
            </a:r>
          </a:p>
          <a:p>
            <a:endParaRPr lang="en-US" sz="800" dirty="0">
              <a:solidFill>
                <a:srgbClr val="000000"/>
              </a:solidFill>
              <a:latin typeface="Source Code Pro Medium"/>
              <a:cs typeface="Source Code Pro Medium"/>
            </a:endParaRPr>
          </a:p>
          <a:p>
            <a:r>
              <a:rPr lang="en-US" sz="800" dirty="0">
                <a:solidFill>
                  <a:srgbClr val="000000"/>
                </a:solidFill>
                <a:latin typeface="Source Code Pro Medium"/>
                <a:cs typeface="Source Code Pro Medium"/>
              </a:rPr>
              <a:t> </a:t>
            </a:r>
            <a:r>
              <a:rPr lang="en-US" sz="800" dirty="0">
                <a:solidFill>
                  <a:srgbClr val="C1651C"/>
                </a:solidFill>
                <a:latin typeface="Source Code Pro Medium"/>
                <a:cs typeface="Source Code Pro Medium"/>
              </a:rPr>
              <a:t>protected</a:t>
            </a:r>
            <a:r>
              <a:rPr lang="en-US" sz="800" dirty="0">
                <a:solidFill>
                  <a:srgbClr val="000000"/>
                </a:solidFill>
                <a:latin typeface="Source Code Pro Medium"/>
                <a:cs typeface="Source Code Pro Medium"/>
              </a:rPr>
              <a:t>:</a:t>
            </a:r>
          </a:p>
          <a:p>
            <a:r>
              <a:rPr lang="en-US" sz="800" dirty="0">
                <a:solidFill>
                  <a:srgbClr val="400BD9"/>
                </a:solidFill>
                <a:latin typeface="Source Code Pro Medium"/>
                <a:cs typeface="Source Code Pro Medium"/>
              </a:rPr>
              <a:t>// Run the TL forecast</a:t>
            </a:r>
            <a:endParaRPr lang="en-US" sz="800" dirty="0">
              <a:solidFill>
                <a:srgbClr val="000000"/>
              </a:solidFill>
              <a:latin typeface="Source Code Pro Medium"/>
              <a:cs typeface="Source Code Pro Medium"/>
            </a:endParaRPr>
          </a:p>
          <a:p>
            <a:r>
              <a:rPr lang="en-US" sz="800" dirty="0">
                <a:solidFill>
                  <a:srgbClr val="000000"/>
                </a:solidFill>
                <a:latin typeface="Source Code Pro Medium"/>
                <a:cs typeface="Source Code Pro Medium"/>
              </a:rPr>
              <a:t>  </a:t>
            </a:r>
            <a:r>
              <a:rPr lang="en-US" sz="800" dirty="0">
                <a:solidFill>
                  <a:srgbClr val="2FB41D"/>
                </a:solidFill>
                <a:latin typeface="Source Code Pro Medium"/>
                <a:cs typeface="Source Code Pro Medium"/>
              </a:rPr>
              <a:t>void</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initializeTL</a:t>
            </a:r>
            <a:r>
              <a:rPr lang="en-US" sz="800" dirty="0">
                <a:solidFill>
                  <a:srgbClr val="000000"/>
                </a:solidFill>
                <a:latin typeface="Source Code Pro Medium"/>
                <a:cs typeface="Source Code Pro Medium"/>
              </a:rPr>
              <a:t>(Increment_ &amp;)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a:t>
            </a:r>
          </a:p>
          <a:p>
            <a:r>
              <a:rPr lang="en-US" sz="800" dirty="0">
                <a:solidFill>
                  <a:srgbClr val="000000"/>
                </a:solidFill>
                <a:latin typeface="Source Code Pro Medium"/>
                <a:cs typeface="Source Code Pro Medium"/>
              </a:rPr>
              <a:t>  </a:t>
            </a:r>
            <a:r>
              <a:rPr lang="en-US" sz="800" dirty="0">
                <a:solidFill>
                  <a:srgbClr val="2FB41D"/>
                </a:solidFill>
                <a:latin typeface="Source Code Pro Medium"/>
                <a:cs typeface="Source Code Pro Medium"/>
              </a:rPr>
              <a:t>void</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stepTL</a:t>
            </a:r>
            <a:r>
              <a:rPr lang="en-US" sz="800" dirty="0">
                <a:solidFill>
                  <a:srgbClr val="000000"/>
                </a:solidFill>
                <a:latin typeface="Source Code Pro Medium"/>
                <a:cs typeface="Source Code Pro Medium"/>
              </a:rPr>
              <a:t>(Increment_ &amp;,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ModelAuxIncr</a:t>
            </a:r>
            <a:r>
              <a:rPr lang="en-US" sz="800" dirty="0">
                <a:solidFill>
                  <a:srgbClr val="000000"/>
                </a:solidFill>
                <a:latin typeface="Source Code Pro Medium"/>
                <a:cs typeface="Source Code Pro Medium"/>
              </a:rPr>
              <a:t>_ &amp;)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a:t>
            </a:r>
          </a:p>
          <a:p>
            <a:r>
              <a:rPr lang="en-US" sz="800" dirty="0">
                <a:solidFill>
                  <a:srgbClr val="000000"/>
                </a:solidFill>
                <a:latin typeface="Source Code Pro Medium"/>
                <a:cs typeface="Source Code Pro Medium"/>
              </a:rPr>
              <a:t>  </a:t>
            </a:r>
            <a:r>
              <a:rPr lang="en-US" sz="800" dirty="0">
                <a:solidFill>
                  <a:srgbClr val="2FB41D"/>
                </a:solidFill>
                <a:latin typeface="Source Code Pro Medium"/>
                <a:cs typeface="Source Code Pro Medium"/>
              </a:rPr>
              <a:t>void</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finalizeTL</a:t>
            </a:r>
            <a:r>
              <a:rPr lang="en-US" sz="800" dirty="0">
                <a:solidFill>
                  <a:srgbClr val="000000"/>
                </a:solidFill>
                <a:latin typeface="Source Code Pro Medium"/>
                <a:cs typeface="Source Code Pro Medium"/>
              </a:rPr>
              <a:t>(Increment_ &amp;)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a:t>
            </a:r>
          </a:p>
          <a:p>
            <a:endParaRPr lang="en-US" sz="800" dirty="0">
              <a:solidFill>
                <a:srgbClr val="000000"/>
              </a:solidFill>
              <a:latin typeface="Source Code Pro Medium"/>
              <a:cs typeface="Source Code Pro Medium"/>
            </a:endParaRPr>
          </a:p>
          <a:p>
            <a:r>
              <a:rPr lang="en-US" sz="800" dirty="0">
                <a:solidFill>
                  <a:srgbClr val="400BD9"/>
                </a:solidFill>
                <a:latin typeface="Source Code Pro Medium"/>
                <a:cs typeface="Source Code Pro Medium"/>
              </a:rPr>
              <a:t>// Run the AD forecast</a:t>
            </a:r>
            <a:endParaRPr lang="en-US" sz="800" dirty="0">
              <a:solidFill>
                <a:srgbClr val="000000"/>
              </a:solidFill>
              <a:latin typeface="Source Code Pro Medium"/>
              <a:cs typeface="Source Code Pro Medium"/>
            </a:endParaRPr>
          </a:p>
          <a:p>
            <a:r>
              <a:rPr lang="en-US" sz="800" dirty="0">
                <a:solidFill>
                  <a:srgbClr val="000000"/>
                </a:solidFill>
                <a:latin typeface="Source Code Pro Medium"/>
                <a:cs typeface="Source Code Pro Medium"/>
              </a:rPr>
              <a:t>  </a:t>
            </a:r>
            <a:r>
              <a:rPr lang="en-US" sz="800" dirty="0">
                <a:solidFill>
                  <a:srgbClr val="2FB41D"/>
                </a:solidFill>
                <a:latin typeface="Source Code Pro Medium"/>
                <a:cs typeface="Source Code Pro Medium"/>
              </a:rPr>
              <a:t>void</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initializeAD</a:t>
            </a:r>
            <a:r>
              <a:rPr lang="en-US" sz="800" dirty="0">
                <a:solidFill>
                  <a:srgbClr val="000000"/>
                </a:solidFill>
                <a:latin typeface="Source Code Pro Medium"/>
                <a:cs typeface="Source Code Pro Medium"/>
              </a:rPr>
              <a:t>(Increment_ &amp;)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a:t>
            </a:r>
          </a:p>
          <a:p>
            <a:r>
              <a:rPr lang="en-US" sz="800" dirty="0">
                <a:solidFill>
                  <a:srgbClr val="000000"/>
                </a:solidFill>
                <a:latin typeface="Source Code Pro Medium"/>
                <a:cs typeface="Source Code Pro Medium"/>
              </a:rPr>
              <a:t>  </a:t>
            </a:r>
            <a:r>
              <a:rPr lang="en-US" sz="800" dirty="0">
                <a:solidFill>
                  <a:srgbClr val="2FB41D"/>
                </a:solidFill>
                <a:latin typeface="Source Code Pro Medium"/>
                <a:cs typeface="Source Code Pro Medium"/>
              </a:rPr>
              <a:t>void</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stepAD</a:t>
            </a:r>
            <a:r>
              <a:rPr lang="en-US" sz="800" dirty="0">
                <a:solidFill>
                  <a:srgbClr val="000000"/>
                </a:solidFill>
                <a:latin typeface="Source Code Pro Medium"/>
                <a:cs typeface="Source Code Pro Medium"/>
              </a:rPr>
              <a:t>(Increment_ &amp;, </a:t>
            </a:r>
            <a:r>
              <a:rPr lang="en-US" sz="800" dirty="0" err="1">
                <a:solidFill>
                  <a:srgbClr val="000000"/>
                </a:solidFill>
                <a:latin typeface="Source Code Pro Medium"/>
                <a:cs typeface="Source Code Pro Medium"/>
              </a:rPr>
              <a:t>ModelAuxIncr</a:t>
            </a:r>
            <a:r>
              <a:rPr lang="en-US" sz="800" dirty="0">
                <a:solidFill>
                  <a:srgbClr val="000000"/>
                </a:solidFill>
                <a:latin typeface="Source Code Pro Medium"/>
                <a:cs typeface="Source Code Pro Medium"/>
              </a:rPr>
              <a:t>_ &amp;)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a:t>
            </a:r>
          </a:p>
          <a:p>
            <a:r>
              <a:rPr lang="en-US" sz="800" dirty="0">
                <a:solidFill>
                  <a:srgbClr val="000000"/>
                </a:solidFill>
                <a:latin typeface="Source Code Pro Medium"/>
                <a:cs typeface="Source Code Pro Medium"/>
              </a:rPr>
              <a:t>  </a:t>
            </a:r>
            <a:r>
              <a:rPr lang="en-US" sz="800" dirty="0">
                <a:solidFill>
                  <a:srgbClr val="2FB41D"/>
                </a:solidFill>
                <a:latin typeface="Source Code Pro Medium"/>
                <a:cs typeface="Source Code Pro Medium"/>
              </a:rPr>
              <a:t>void</a:t>
            </a:r>
            <a:r>
              <a:rPr lang="en-US" sz="800" dirty="0">
                <a:solidFill>
                  <a:srgbClr val="000000"/>
                </a:solidFill>
                <a:latin typeface="Source Code Pro Medium"/>
                <a:cs typeface="Source Code Pro Medium"/>
              </a:rPr>
              <a:t> </a:t>
            </a:r>
            <a:r>
              <a:rPr lang="en-US" sz="800" dirty="0" err="1">
                <a:solidFill>
                  <a:srgbClr val="000000"/>
                </a:solidFill>
                <a:latin typeface="Source Code Pro Medium"/>
                <a:cs typeface="Source Code Pro Medium"/>
              </a:rPr>
              <a:t>finalizeAD</a:t>
            </a:r>
            <a:r>
              <a:rPr lang="en-US" sz="800" dirty="0">
                <a:solidFill>
                  <a:srgbClr val="000000"/>
                </a:solidFill>
                <a:latin typeface="Source Code Pro Medium"/>
                <a:cs typeface="Source Code Pro Medium"/>
              </a:rPr>
              <a:t>(Increment_ &amp;)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a:t>
            </a:r>
          </a:p>
          <a:p>
            <a:endParaRPr lang="en-US" sz="800" dirty="0">
              <a:solidFill>
                <a:srgbClr val="000000"/>
              </a:solidFill>
              <a:latin typeface="Source Code Pro Medium"/>
              <a:cs typeface="Source Code Pro Medium"/>
            </a:endParaRPr>
          </a:p>
          <a:p>
            <a:r>
              <a:rPr lang="en-US" sz="800" dirty="0">
                <a:solidFill>
                  <a:srgbClr val="000000"/>
                </a:solidFill>
                <a:latin typeface="Source Code Pro Medium"/>
                <a:cs typeface="Source Code Pro Medium"/>
              </a:rPr>
              <a:t> </a:t>
            </a:r>
            <a:r>
              <a:rPr lang="en-US" sz="800" dirty="0">
                <a:solidFill>
                  <a:srgbClr val="C1651C"/>
                </a:solidFill>
                <a:latin typeface="Source Code Pro Medium"/>
                <a:cs typeface="Source Code Pro Medium"/>
              </a:rPr>
              <a:t>private</a:t>
            </a:r>
            <a:r>
              <a:rPr lang="en-US" sz="800" dirty="0">
                <a:solidFill>
                  <a:srgbClr val="000000"/>
                </a:solidFill>
                <a:latin typeface="Source Code Pro Medium"/>
                <a:cs typeface="Source Code Pro Medium"/>
              </a:rPr>
              <a:t>:</a:t>
            </a:r>
          </a:p>
          <a:p>
            <a:r>
              <a:rPr lang="en-US" sz="800" dirty="0">
                <a:solidFill>
                  <a:srgbClr val="400BD9"/>
                </a:solidFill>
                <a:latin typeface="Source Code Pro Medium"/>
                <a:cs typeface="Source Code Pro Medium"/>
              </a:rPr>
              <a:t>// diagnostics</a:t>
            </a:r>
            <a:endParaRPr lang="en-US" sz="800" dirty="0">
              <a:solidFill>
                <a:srgbClr val="000000"/>
              </a:solidFill>
              <a:latin typeface="Source Code Pro Medium"/>
              <a:cs typeface="Source Code Pro Medium"/>
            </a:endParaRPr>
          </a:p>
          <a:p>
            <a:r>
              <a:rPr lang="en-US" sz="800" dirty="0">
                <a:solidFill>
                  <a:srgbClr val="000000"/>
                </a:solidFill>
                <a:latin typeface="Source Code Pro Medium"/>
                <a:cs typeface="Source Code Pro Medium"/>
              </a:rPr>
              <a:t>  </a:t>
            </a:r>
            <a:r>
              <a:rPr lang="en-US" sz="800" dirty="0">
                <a:solidFill>
                  <a:srgbClr val="2FB41D"/>
                </a:solidFill>
                <a:latin typeface="Source Code Pro Medium"/>
                <a:cs typeface="Source Code Pro Medium"/>
              </a:rPr>
              <a:t>void</a:t>
            </a:r>
            <a:r>
              <a:rPr lang="en-US" sz="800" dirty="0">
                <a:solidFill>
                  <a:srgbClr val="000000"/>
                </a:solidFill>
                <a:latin typeface="Source Code Pro Medium"/>
                <a:cs typeface="Source Code Pro Medium"/>
              </a:rPr>
              <a:t> print(</a:t>
            </a:r>
            <a:r>
              <a:rPr lang="en-US" sz="800" dirty="0" err="1">
                <a:solidFill>
                  <a:srgbClr val="000000"/>
                </a:solidFill>
                <a:latin typeface="Source Code Pro Medium"/>
                <a:cs typeface="Source Code Pro Medium"/>
              </a:rPr>
              <a:t>std</a:t>
            </a:r>
            <a:r>
              <a:rPr lang="en-US" sz="800" dirty="0">
                <a:solidFill>
                  <a:srgbClr val="000000"/>
                </a:solidFill>
                <a:latin typeface="Source Code Pro Medium"/>
                <a:cs typeface="Source Code Pro Medium"/>
              </a:rPr>
              <a:t>::</a:t>
            </a:r>
            <a:r>
              <a:rPr lang="en-US" sz="800" dirty="0" err="1">
                <a:solidFill>
                  <a:srgbClr val="000000"/>
                </a:solidFill>
                <a:latin typeface="Source Code Pro Medium"/>
                <a:cs typeface="Source Code Pro Medium"/>
              </a:rPr>
              <a:t>ostream</a:t>
            </a:r>
            <a:r>
              <a:rPr lang="en-US" sz="800" dirty="0">
                <a:solidFill>
                  <a:srgbClr val="000000"/>
                </a:solidFill>
                <a:latin typeface="Source Code Pro Medium"/>
                <a:cs typeface="Source Code Pro Medium"/>
              </a:rPr>
              <a:t> &amp;) </a:t>
            </a:r>
            <a:r>
              <a:rPr lang="en-US" sz="800" dirty="0" err="1">
                <a:solidFill>
                  <a:srgbClr val="2FB41D"/>
                </a:solidFill>
                <a:latin typeface="Source Code Pro Medium"/>
                <a:cs typeface="Source Code Pro Medium"/>
              </a:rPr>
              <a:t>const</a:t>
            </a:r>
            <a:r>
              <a:rPr lang="en-US" sz="800" dirty="0">
                <a:solidFill>
                  <a:srgbClr val="000000"/>
                </a:solidFill>
                <a:latin typeface="Source Code Pro Medium"/>
                <a:cs typeface="Source Code Pro Medium"/>
              </a:rPr>
              <a:t>;</a:t>
            </a:r>
          </a:p>
          <a:p>
            <a:endParaRPr lang="en-US" sz="800" dirty="0">
              <a:solidFill>
                <a:srgbClr val="000000"/>
              </a:solidFill>
              <a:latin typeface="Source Code Pro Medium"/>
              <a:cs typeface="Source Code Pro Medium"/>
            </a:endParaRPr>
          </a:p>
          <a:p>
            <a:r>
              <a:rPr lang="en-US" sz="800" dirty="0">
                <a:solidFill>
                  <a:srgbClr val="000000"/>
                </a:solidFill>
                <a:latin typeface="Source Code Pro Medium"/>
                <a:cs typeface="Source Code Pro Medium"/>
              </a:rPr>
              <a:t>  boost::</a:t>
            </a:r>
            <a:r>
              <a:rPr lang="en-US" sz="800" dirty="0" err="1">
                <a:solidFill>
                  <a:srgbClr val="000000"/>
                </a:solidFill>
                <a:latin typeface="Source Code Pro Medium"/>
                <a:cs typeface="Source Code Pro Medium"/>
              </a:rPr>
              <a:t>scoped_ptr</a:t>
            </a:r>
            <a:r>
              <a:rPr lang="en-US" sz="800" dirty="0">
                <a:solidFill>
                  <a:srgbClr val="000000"/>
                </a:solidFill>
                <a:latin typeface="Source Code Pro Medium"/>
                <a:cs typeface="Source Code Pro Medium"/>
              </a:rPr>
              <a:t>&lt;</a:t>
            </a:r>
            <a:r>
              <a:rPr lang="en-US" sz="800" dirty="0" err="1">
                <a:solidFill>
                  <a:srgbClr val="000000"/>
                </a:solidFill>
                <a:latin typeface="Source Code Pro Medium"/>
                <a:cs typeface="Source Code Pro Medium"/>
              </a:rPr>
              <a:t>LinearModelBase</a:t>
            </a:r>
            <a:r>
              <a:rPr lang="en-US" sz="800" dirty="0">
                <a:solidFill>
                  <a:srgbClr val="000000"/>
                </a:solidFill>
                <a:latin typeface="Source Code Pro Medium"/>
                <a:cs typeface="Source Code Pro Medium"/>
              </a:rPr>
              <a:t>_&gt; </a:t>
            </a:r>
            <a:r>
              <a:rPr lang="en-US" sz="800" dirty="0" err="1">
                <a:solidFill>
                  <a:srgbClr val="000000"/>
                </a:solidFill>
                <a:latin typeface="Source Code Pro Medium"/>
                <a:cs typeface="Source Code Pro Medium"/>
              </a:rPr>
              <a:t>tlm</a:t>
            </a:r>
            <a:r>
              <a:rPr lang="en-US" sz="800" dirty="0">
                <a:solidFill>
                  <a:srgbClr val="000000"/>
                </a:solidFill>
                <a:latin typeface="Source Code Pro Medium"/>
                <a:cs typeface="Source Code Pro Medium"/>
              </a:rPr>
              <a:t>_;</a:t>
            </a:r>
          </a:p>
          <a:p>
            <a:r>
              <a:rPr lang="mr-IN" sz="800" dirty="0">
                <a:solidFill>
                  <a:srgbClr val="000000"/>
                </a:solidFill>
                <a:latin typeface="Source Code Pro Medium"/>
                <a:cs typeface="Source Code Pro Medium"/>
              </a:rPr>
              <a:t>};</a:t>
            </a:r>
            <a:endParaRPr lang="en-US" sz="800" dirty="0">
              <a:latin typeface="Source Code Pro Medium"/>
              <a:cs typeface="Source Code Pro Medium"/>
            </a:endParaRPr>
          </a:p>
        </p:txBody>
      </p:sp>
      <p:sp>
        <p:nvSpPr>
          <p:cNvPr id="7" name="Title 6">
            <a:extLst>
              <a:ext uri="{FF2B5EF4-FFF2-40B4-BE49-F238E27FC236}">
                <a16:creationId xmlns:a16="http://schemas.microsoft.com/office/drawing/2014/main" id="{7EC708F8-F29F-A142-869D-CEBDBCBE5B73}"/>
              </a:ext>
            </a:extLst>
          </p:cNvPr>
          <p:cNvSpPr>
            <a:spLocks noGrp="1"/>
          </p:cNvSpPr>
          <p:nvPr>
            <p:ph type="title"/>
          </p:nvPr>
        </p:nvSpPr>
        <p:spPr/>
        <p:txBody>
          <a:bodyPr/>
          <a:lstStyle/>
          <a:p>
            <a:r>
              <a:rPr lang="en-US" dirty="0" err="1"/>
              <a:t>LinearModel</a:t>
            </a:r>
            <a:r>
              <a:rPr lang="en-US" dirty="0"/>
              <a:t> class</a:t>
            </a:r>
          </a:p>
        </p:txBody>
      </p:sp>
    </p:spTree>
    <p:extLst>
      <p:ext uri="{BB962C8B-B14F-4D97-AF65-F5344CB8AC3E}">
        <p14:creationId xmlns:p14="http://schemas.microsoft.com/office/powerpoint/2010/main" val="2101403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66AE0C9-3E81-CD4C-8545-381A6EB3DC45}"/>
              </a:ext>
            </a:extLst>
          </p:cNvPr>
          <p:cNvSpPr>
            <a:spLocks noGrp="1"/>
          </p:cNvSpPr>
          <p:nvPr>
            <p:ph type="title"/>
          </p:nvPr>
        </p:nvSpPr>
        <p:spPr/>
        <p:txBody>
          <a:bodyPr/>
          <a:lstStyle/>
          <a:p>
            <a:r>
              <a:rPr lang="en-US" dirty="0" err="1"/>
              <a:t>ErrorCovariance</a:t>
            </a:r>
            <a:r>
              <a:rPr lang="en-US" dirty="0"/>
              <a:t> Class</a:t>
            </a:r>
          </a:p>
        </p:txBody>
      </p:sp>
      <p:pic>
        <p:nvPicPr>
          <p:cNvPr id="2" name="Picture 1">
            <a:extLst>
              <a:ext uri="{FF2B5EF4-FFF2-40B4-BE49-F238E27FC236}">
                <a16:creationId xmlns:a16="http://schemas.microsoft.com/office/drawing/2014/main" id="{5956503C-090D-4C43-AB49-E8703F36570D}"/>
              </a:ext>
            </a:extLst>
          </p:cNvPr>
          <p:cNvPicPr>
            <a:picLocks noChangeAspect="1"/>
          </p:cNvPicPr>
          <p:nvPr/>
        </p:nvPicPr>
        <p:blipFill>
          <a:blip r:embed="rId2"/>
          <a:stretch>
            <a:fillRect/>
          </a:stretch>
        </p:blipFill>
        <p:spPr>
          <a:xfrm>
            <a:off x="1450109" y="1101758"/>
            <a:ext cx="7837899" cy="5650578"/>
          </a:xfrm>
          <a:prstGeom prst="rect">
            <a:avLst/>
          </a:prstGeom>
          <a:ln>
            <a:solidFill>
              <a:schemeClr val="bg2">
                <a:lumMod val="50000"/>
              </a:schemeClr>
            </a:solidFill>
          </a:ln>
        </p:spPr>
      </p:pic>
    </p:spTree>
    <p:extLst>
      <p:ext uri="{BB962C8B-B14F-4D97-AF65-F5344CB8AC3E}">
        <p14:creationId xmlns:p14="http://schemas.microsoft.com/office/powerpoint/2010/main" val="894333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1AB62-9CD0-AA48-84AF-ACB4A62A28CB}"/>
              </a:ext>
            </a:extLst>
          </p:cNvPr>
          <p:cNvSpPr>
            <a:spLocks noGrp="1"/>
          </p:cNvSpPr>
          <p:nvPr>
            <p:ph type="title"/>
          </p:nvPr>
        </p:nvSpPr>
        <p:spPr/>
        <p:txBody>
          <a:bodyPr/>
          <a:lstStyle/>
          <a:p>
            <a:r>
              <a:rPr lang="en-US" dirty="0" err="1"/>
              <a:t>VariableChange</a:t>
            </a:r>
            <a:r>
              <a:rPr lang="en-US" dirty="0"/>
              <a:t> class</a:t>
            </a:r>
          </a:p>
        </p:txBody>
      </p:sp>
      <p:pic>
        <p:nvPicPr>
          <p:cNvPr id="3" name="Picture 2">
            <a:extLst>
              <a:ext uri="{FF2B5EF4-FFF2-40B4-BE49-F238E27FC236}">
                <a16:creationId xmlns:a16="http://schemas.microsoft.com/office/drawing/2014/main" id="{F315ED9A-34E2-0340-8892-B58DF1EA0E01}"/>
              </a:ext>
            </a:extLst>
          </p:cNvPr>
          <p:cNvPicPr>
            <a:picLocks noChangeAspect="1"/>
          </p:cNvPicPr>
          <p:nvPr/>
        </p:nvPicPr>
        <p:blipFill>
          <a:blip r:embed="rId2"/>
          <a:stretch>
            <a:fillRect/>
          </a:stretch>
        </p:blipFill>
        <p:spPr>
          <a:xfrm>
            <a:off x="1532282" y="1517650"/>
            <a:ext cx="7366000" cy="4711700"/>
          </a:xfrm>
          <a:prstGeom prst="rect">
            <a:avLst/>
          </a:prstGeom>
          <a:ln>
            <a:solidFill>
              <a:schemeClr val="bg2">
                <a:lumMod val="50000"/>
              </a:schemeClr>
            </a:solidFill>
          </a:ln>
        </p:spPr>
      </p:pic>
    </p:spTree>
    <p:extLst>
      <p:ext uri="{BB962C8B-B14F-4D97-AF65-F5344CB8AC3E}">
        <p14:creationId xmlns:p14="http://schemas.microsoft.com/office/powerpoint/2010/main" val="1812811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97DEFE-3E1E-8943-8D23-70DBC6E24FF2}"/>
              </a:ext>
            </a:extLst>
          </p:cNvPr>
          <p:cNvSpPr>
            <a:spLocks noGrp="1"/>
          </p:cNvSpPr>
          <p:nvPr>
            <p:ph type="body" sz="quarter" idx="10"/>
          </p:nvPr>
        </p:nvSpPr>
        <p:spPr/>
        <p:txBody>
          <a:bodyPr>
            <a:normAutofit lnSpcReduction="10000"/>
          </a:bodyPr>
          <a:lstStyle/>
          <a:p>
            <a:r>
              <a:rPr lang="en-US" sz="2200" dirty="0"/>
              <a:t>OOPS consists of a number of generic classes, each designed to handle a specific task or set of tasks without knowing the kind of model for which data assimilation is being performed.</a:t>
            </a:r>
          </a:p>
          <a:p>
            <a:endParaRPr lang="en-US" sz="2200" dirty="0"/>
          </a:p>
          <a:p>
            <a:r>
              <a:rPr lang="en-US" sz="2200" dirty="0"/>
              <a:t>Some of these classes require a specific implementation in order to perform their task. Consider the state or observation operator for example. There’s a class to handle these in oops but they’re fairly meaningless without a specific state or observation operator.</a:t>
            </a:r>
          </a:p>
          <a:p>
            <a:endParaRPr lang="en-US" sz="2200" dirty="0"/>
          </a:p>
          <a:p>
            <a:r>
              <a:rPr lang="en-US" sz="2200" dirty="0"/>
              <a:t>Other classes can have meaning without a specific implementation, e.g. the CostFunction class. However these classes often make use of other classes with a specific implementation, a cost function uses a state for example.</a:t>
            </a:r>
          </a:p>
          <a:p>
            <a:endParaRPr lang="en-US" sz="2200" dirty="0"/>
          </a:p>
          <a:p>
            <a:r>
              <a:rPr lang="en-US" sz="2200" dirty="0"/>
              <a:t>In JEDI we use the term “Model Space” to refer to the parts of the data assimilation system (classes) that require implementation for the specific model and the classes that fall under that category as interface classes. </a:t>
            </a:r>
          </a:p>
        </p:txBody>
      </p:sp>
      <p:sp>
        <p:nvSpPr>
          <p:cNvPr id="5" name="Title 4">
            <a:extLst>
              <a:ext uri="{FF2B5EF4-FFF2-40B4-BE49-F238E27FC236}">
                <a16:creationId xmlns:a16="http://schemas.microsoft.com/office/drawing/2014/main" id="{2C19C430-244F-8445-95F2-A8C2C6A29885}"/>
              </a:ext>
            </a:extLst>
          </p:cNvPr>
          <p:cNvSpPr>
            <a:spLocks noGrp="1"/>
          </p:cNvSpPr>
          <p:nvPr>
            <p:ph type="title"/>
          </p:nvPr>
        </p:nvSpPr>
        <p:spPr/>
        <p:txBody>
          <a:bodyPr/>
          <a:lstStyle/>
          <a:p>
            <a:r>
              <a:rPr lang="en-US" dirty="0"/>
              <a:t>Introduction	</a:t>
            </a:r>
          </a:p>
        </p:txBody>
      </p:sp>
    </p:spTree>
    <p:extLst>
      <p:ext uri="{BB962C8B-B14F-4D97-AF65-F5344CB8AC3E}">
        <p14:creationId xmlns:p14="http://schemas.microsoft.com/office/powerpoint/2010/main" val="3863321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87A77-83F2-4E45-85EF-2168A40B8BC3}"/>
              </a:ext>
            </a:extLst>
          </p:cNvPr>
          <p:cNvSpPr>
            <a:spLocks noGrp="1"/>
          </p:cNvSpPr>
          <p:nvPr>
            <p:ph type="title"/>
          </p:nvPr>
        </p:nvSpPr>
        <p:spPr/>
        <p:txBody>
          <a:bodyPr/>
          <a:lstStyle/>
          <a:p>
            <a:r>
              <a:rPr lang="en-US" dirty="0" err="1"/>
              <a:t>LinearVariableChange</a:t>
            </a:r>
            <a:endParaRPr lang="en-US" dirty="0"/>
          </a:p>
        </p:txBody>
      </p:sp>
      <p:pic>
        <p:nvPicPr>
          <p:cNvPr id="3" name="Picture 2">
            <a:extLst>
              <a:ext uri="{FF2B5EF4-FFF2-40B4-BE49-F238E27FC236}">
                <a16:creationId xmlns:a16="http://schemas.microsoft.com/office/drawing/2014/main" id="{4D4179D5-59A9-A048-BD0E-81CE1428BFC0}"/>
              </a:ext>
            </a:extLst>
          </p:cNvPr>
          <p:cNvPicPr>
            <a:picLocks noChangeAspect="1"/>
          </p:cNvPicPr>
          <p:nvPr/>
        </p:nvPicPr>
        <p:blipFill>
          <a:blip r:embed="rId2"/>
          <a:stretch>
            <a:fillRect/>
          </a:stretch>
        </p:blipFill>
        <p:spPr>
          <a:xfrm>
            <a:off x="1555749" y="1199750"/>
            <a:ext cx="8129683" cy="5552586"/>
          </a:xfrm>
          <a:prstGeom prst="rect">
            <a:avLst/>
          </a:prstGeom>
          <a:ln>
            <a:solidFill>
              <a:schemeClr val="bg2">
                <a:lumMod val="50000"/>
              </a:schemeClr>
            </a:solidFill>
          </a:ln>
        </p:spPr>
      </p:pic>
    </p:spTree>
    <p:extLst>
      <p:ext uri="{BB962C8B-B14F-4D97-AF65-F5344CB8AC3E}">
        <p14:creationId xmlns:p14="http://schemas.microsoft.com/office/powerpoint/2010/main" val="1666390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3826" y="1412179"/>
            <a:ext cx="11039061" cy="4647426"/>
          </a:xfrm>
          <a:prstGeom prst="rect">
            <a:avLst/>
          </a:prstGeom>
          <a:noFill/>
        </p:spPr>
        <p:txBody>
          <a:bodyPr wrap="square" rtlCol="0">
            <a:spAutoFit/>
          </a:bodyPr>
          <a:lstStyle/>
          <a:p>
            <a:r>
              <a:rPr lang="en-US" sz="2400" dirty="0"/>
              <a:t>All model or observation specific classes are wrapped into an interface class</a:t>
            </a:r>
          </a:p>
          <a:p>
            <a:endParaRPr lang="en-US" sz="2400" dirty="0"/>
          </a:p>
          <a:p>
            <a:pPr lvl="1"/>
            <a:r>
              <a:rPr lang="en-US" sz="2000" dirty="0"/>
              <a:t>Using the C++ templates this is not strictly necessary but provides a convenient place to group all interfaces and make them visible</a:t>
            </a:r>
          </a:p>
          <a:p>
            <a:endParaRPr lang="en-US" sz="2400" dirty="0"/>
          </a:p>
          <a:p>
            <a:r>
              <a:rPr lang="en-US" sz="2400" dirty="0"/>
              <a:t>Each interface class contains a (smart) pointer to the actual implementation defined by the “model trait” (more on traits later) and passes the calls down</a:t>
            </a:r>
          </a:p>
          <a:p>
            <a:endParaRPr lang="en-US" sz="2400" dirty="0"/>
          </a:p>
          <a:p>
            <a:r>
              <a:rPr lang="en-US" sz="2400" dirty="0"/>
              <a:t>The interface layer is also used to instrument the code</a:t>
            </a:r>
          </a:p>
          <a:p>
            <a:pPr lvl="1"/>
            <a:r>
              <a:rPr lang="en-US" sz="2000" dirty="0"/>
              <a:t>Timing statistics</a:t>
            </a:r>
          </a:p>
          <a:p>
            <a:pPr lvl="1"/>
            <a:r>
              <a:rPr lang="en-US" sz="2000" dirty="0"/>
              <a:t>Trace execution</a:t>
            </a:r>
          </a:p>
          <a:p>
            <a:endParaRPr lang="en-US" sz="2400" dirty="0"/>
          </a:p>
          <a:p>
            <a:r>
              <a:rPr lang="en-US" sz="2400" dirty="0"/>
              <a:t>Interface classes are all in  </a:t>
            </a:r>
            <a:r>
              <a:rPr lang="en-US" sz="2000" dirty="0">
                <a:latin typeface="Source Code Pro Medium"/>
                <a:cs typeface="Source Code Pro Medium"/>
              </a:rPr>
              <a:t>oops/</a:t>
            </a:r>
            <a:r>
              <a:rPr lang="en-US" sz="2000" dirty="0" err="1">
                <a:latin typeface="Source Code Pro Medium"/>
                <a:cs typeface="Source Code Pro Medium"/>
              </a:rPr>
              <a:t>src</a:t>
            </a:r>
            <a:r>
              <a:rPr lang="en-US" sz="2000" dirty="0">
                <a:latin typeface="Source Code Pro Medium"/>
                <a:cs typeface="Source Code Pro Medium"/>
              </a:rPr>
              <a:t>/oops/interface</a:t>
            </a:r>
            <a:endParaRPr lang="en-US" dirty="0">
              <a:latin typeface="Source Code Pro Medium"/>
              <a:cs typeface="Source Code Pro Medium"/>
            </a:endParaRPr>
          </a:p>
        </p:txBody>
      </p:sp>
      <p:sp>
        <p:nvSpPr>
          <p:cNvPr id="5" name="Title 4">
            <a:extLst>
              <a:ext uri="{FF2B5EF4-FFF2-40B4-BE49-F238E27FC236}">
                <a16:creationId xmlns:a16="http://schemas.microsoft.com/office/drawing/2014/main" id="{9EFE32DB-464A-3340-A861-237DB3BC54DD}"/>
              </a:ext>
            </a:extLst>
          </p:cNvPr>
          <p:cNvSpPr>
            <a:spLocks noGrp="1"/>
          </p:cNvSpPr>
          <p:nvPr>
            <p:ph type="title"/>
          </p:nvPr>
        </p:nvSpPr>
        <p:spPr/>
        <p:txBody>
          <a:bodyPr/>
          <a:lstStyle/>
          <a:p>
            <a:r>
              <a:rPr lang="en-US" dirty="0"/>
              <a:t>Interface class</a:t>
            </a:r>
          </a:p>
        </p:txBody>
      </p:sp>
    </p:spTree>
    <p:extLst>
      <p:ext uri="{BB962C8B-B14F-4D97-AF65-F5344CB8AC3E}">
        <p14:creationId xmlns:p14="http://schemas.microsoft.com/office/powerpoint/2010/main" val="112242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62539" y="1392598"/>
            <a:ext cx="8022175" cy="318660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t" anchorCtr="1"/>
          <a:lstStyle/>
          <a:p>
            <a:pPr algn="ctr"/>
            <a:endParaRPr lang="en-US" sz="3200" dirty="0">
              <a:solidFill>
                <a:schemeClr val="tx2"/>
              </a:solidFill>
            </a:endParaRPr>
          </a:p>
        </p:txBody>
      </p:sp>
      <p:sp>
        <p:nvSpPr>
          <p:cNvPr id="4" name="TextBox 3"/>
          <p:cNvSpPr txBox="1"/>
          <p:nvPr/>
        </p:nvSpPr>
        <p:spPr>
          <a:xfrm>
            <a:off x="1024675" y="2141115"/>
            <a:ext cx="1338572" cy="646331"/>
          </a:xfrm>
          <a:prstGeom prst="rect">
            <a:avLst/>
          </a:prstGeom>
          <a:noFill/>
        </p:spPr>
        <p:txBody>
          <a:bodyPr wrap="none" rtlCol="0">
            <a:spAutoFit/>
          </a:bodyPr>
          <a:lstStyle/>
          <a:p>
            <a:pPr algn="ctr"/>
            <a:r>
              <a:rPr lang="en-US" b="1" dirty="0"/>
              <a:t>Generic</a:t>
            </a:r>
          </a:p>
          <a:p>
            <a:pPr algn="ctr"/>
            <a:r>
              <a:rPr lang="en-US" b="1" dirty="0"/>
              <a:t>applications</a:t>
            </a:r>
          </a:p>
        </p:txBody>
      </p:sp>
      <p:sp>
        <p:nvSpPr>
          <p:cNvPr id="5" name="TextBox 4"/>
          <p:cNvSpPr txBox="1"/>
          <p:nvPr/>
        </p:nvSpPr>
        <p:spPr>
          <a:xfrm>
            <a:off x="863933" y="3694784"/>
            <a:ext cx="1651973" cy="369332"/>
          </a:xfrm>
          <a:prstGeom prst="rect">
            <a:avLst/>
          </a:prstGeom>
          <a:noFill/>
        </p:spPr>
        <p:txBody>
          <a:bodyPr wrap="square" rtlCol="0">
            <a:spAutoFit/>
          </a:bodyPr>
          <a:lstStyle/>
          <a:p>
            <a:pPr algn="ctr"/>
            <a:r>
              <a:rPr lang="en-US" b="1" dirty="0"/>
              <a:t>Interface layer</a:t>
            </a:r>
          </a:p>
        </p:txBody>
      </p:sp>
      <p:sp>
        <p:nvSpPr>
          <p:cNvPr id="6" name="TextBox 5"/>
          <p:cNvSpPr txBox="1"/>
          <p:nvPr/>
        </p:nvSpPr>
        <p:spPr>
          <a:xfrm>
            <a:off x="863934" y="5340787"/>
            <a:ext cx="1651973" cy="369332"/>
          </a:xfrm>
          <a:prstGeom prst="rect">
            <a:avLst/>
          </a:prstGeom>
          <a:noFill/>
        </p:spPr>
        <p:txBody>
          <a:bodyPr wrap="square" rtlCol="0">
            <a:spAutoFit/>
          </a:bodyPr>
          <a:lstStyle/>
          <a:p>
            <a:pPr algn="ctr"/>
            <a:r>
              <a:rPr lang="en-US" b="1" dirty="0"/>
              <a:t>Specific models</a:t>
            </a:r>
          </a:p>
        </p:txBody>
      </p:sp>
      <p:sp>
        <p:nvSpPr>
          <p:cNvPr id="7" name="Rounded Rectangle 6"/>
          <p:cNvSpPr/>
          <p:nvPr/>
        </p:nvSpPr>
        <p:spPr>
          <a:xfrm>
            <a:off x="3220857" y="2219054"/>
            <a:ext cx="1349417" cy="482733"/>
          </a:xfrm>
          <a:prstGeom prst="roundRect">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Forecast</a:t>
            </a:r>
          </a:p>
        </p:txBody>
      </p:sp>
      <p:sp>
        <p:nvSpPr>
          <p:cNvPr id="8" name="Rounded Rectangle 7"/>
          <p:cNvSpPr/>
          <p:nvPr/>
        </p:nvSpPr>
        <p:spPr>
          <a:xfrm>
            <a:off x="4843891" y="2222914"/>
            <a:ext cx="1151659" cy="482733"/>
          </a:xfrm>
          <a:prstGeom prst="roundRect">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4DVar</a:t>
            </a:r>
          </a:p>
        </p:txBody>
      </p:sp>
      <p:sp>
        <p:nvSpPr>
          <p:cNvPr id="10" name="Rounded Rectangle 9"/>
          <p:cNvSpPr/>
          <p:nvPr/>
        </p:nvSpPr>
        <p:spPr>
          <a:xfrm>
            <a:off x="7458825" y="2219054"/>
            <a:ext cx="869537" cy="482733"/>
          </a:xfrm>
          <a:prstGeom prst="roundRect">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PF</a:t>
            </a:r>
          </a:p>
        </p:txBody>
      </p:sp>
      <p:sp>
        <p:nvSpPr>
          <p:cNvPr id="11" name="Rounded Rectangle 10"/>
          <p:cNvSpPr/>
          <p:nvPr/>
        </p:nvSpPr>
        <p:spPr>
          <a:xfrm>
            <a:off x="3370765" y="3674604"/>
            <a:ext cx="1049601" cy="482733"/>
          </a:xfrm>
          <a:prstGeom prst="roundRect">
            <a:avLst/>
          </a:prstGeom>
          <a:solidFill>
            <a:srgbClr val="FFC000"/>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State</a:t>
            </a:r>
          </a:p>
        </p:txBody>
      </p:sp>
      <p:sp>
        <p:nvSpPr>
          <p:cNvPr id="12" name="Rounded Rectangle 11"/>
          <p:cNvSpPr/>
          <p:nvPr/>
        </p:nvSpPr>
        <p:spPr>
          <a:xfrm>
            <a:off x="4703987" y="3674604"/>
            <a:ext cx="1282715" cy="482733"/>
          </a:xfrm>
          <a:prstGeom prst="roundRect">
            <a:avLst/>
          </a:prstGeom>
          <a:solidFill>
            <a:srgbClr val="FFC000"/>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Model</a:t>
            </a:r>
          </a:p>
        </p:txBody>
      </p:sp>
      <p:sp>
        <p:nvSpPr>
          <p:cNvPr id="13" name="Rounded Rectangle 12"/>
          <p:cNvSpPr/>
          <p:nvPr/>
        </p:nvSpPr>
        <p:spPr>
          <a:xfrm>
            <a:off x="6228224" y="3674604"/>
            <a:ext cx="1349417" cy="482733"/>
          </a:xfrm>
          <a:prstGeom prst="roundRect">
            <a:avLst/>
          </a:prstGeom>
          <a:solidFill>
            <a:srgbClr val="FFC000"/>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Covariance</a:t>
            </a:r>
          </a:p>
        </p:txBody>
      </p:sp>
      <p:sp>
        <p:nvSpPr>
          <p:cNvPr id="15" name="Rounded Rectangle 14"/>
          <p:cNvSpPr/>
          <p:nvPr/>
        </p:nvSpPr>
        <p:spPr>
          <a:xfrm>
            <a:off x="7861262" y="3674604"/>
            <a:ext cx="1576209" cy="482733"/>
          </a:xfrm>
          <a:prstGeom prst="roundRect">
            <a:avLst/>
          </a:prstGeom>
          <a:solidFill>
            <a:srgbClr val="FFC000"/>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Observations</a:t>
            </a:r>
          </a:p>
        </p:txBody>
      </p:sp>
      <p:sp>
        <p:nvSpPr>
          <p:cNvPr id="16" name="Rounded Rectangle 15"/>
          <p:cNvSpPr/>
          <p:nvPr/>
        </p:nvSpPr>
        <p:spPr>
          <a:xfrm>
            <a:off x="9721092" y="2219054"/>
            <a:ext cx="943434" cy="482733"/>
          </a:xfrm>
          <a:prstGeom prst="roundRect">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a:solidFill>
                  <a:schemeClr val="bg1"/>
                </a:solidFill>
              </a:rPr>
              <a:t>…</a:t>
            </a:r>
            <a:endParaRPr lang="en-US" dirty="0">
              <a:solidFill>
                <a:schemeClr val="bg1"/>
              </a:solidFill>
            </a:endParaRPr>
          </a:p>
        </p:txBody>
      </p:sp>
      <p:sp>
        <p:nvSpPr>
          <p:cNvPr id="18" name="Rounded Rectangle 17"/>
          <p:cNvSpPr/>
          <p:nvPr/>
        </p:nvSpPr>
        <p:spPr>
          <a:xfrm>
            <a:off x="5255229" y="5227386"/>
            <a:ext cx="1236364" cy="482733"/>
          </a:xfrm>
          <a:prstGeom prst="round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FV3GFS</a:t>
            </a:r>
          </a:p>
        </p:txBody>
      </p:sp>
      <p:sp>
        <p:nvSpPr>
          <p:cNvPr id="19" name="Rounded Rectangle 18"/>
          <p:cNvSpPr/>
          <p:nvPr/>
        </p:nvSpPr>
        <p:spPr>
          <a:xfrm>
            <a:off x="3493444" y="5227386"/>
            <a:ext cx="1350446" cy="482733"/>
          </a:xfrm>
          <a:prstGeom prst="round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Lorenz</a:t>
            </a:r>
          </a:p>
        </p:txBody>
      </p:sp>
      <p:sp>
        <p:nvSpPr>
          <p:cNvPr id="20" name="Rounded Rectangle 19"/>
          <p:cNvSpPr/>
          <p:nvPr/>
        </p:nvSpPr>
        <p:spPr>
          <a:xfrm>
            <a:off x="6902932" y="5227386"/>
            <a:ext cx="1057338" cy="482733"/>
          </a:xfrm>
          <a:prstGeom prst="round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GEOS</a:t>
            </a:r>
          </a:p>
        </p:txBody>
      </p:sp>
      <p:cxnSp>
        <p:nvCxnSpPr>
          <p:cNvPr id="22" name="Straight Arrow Connector 21"/>
          <p:cNvCxnSpPr>
            <a:cxnSpLocks/>
            <a:stCxn id="8" idx="2"/>
            <a:endCxn id="12" idx="0"/>
          </p:cNvCxnSpPr>
          <p:nvPr/>
        </p:nvCxnSpPr>
        <p:spPr>
          <a:xfrm flipH="1">
            <a:off x="5345345" y="2705647"/>
            <a:ext cx="74376" cy="96895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8" idx="2"/>
            <a:endCxn id="11" idx="0"/>
          </p:cNvCxnSpPr>
          <p:nvPr/>
        </p:nvCxnSpPr>
        <p:spPr>
          <a:xfrm flipH="1">
            <a:off x="3895566" y="2705647"/>
            <a:ext cx="1524155" cy="96895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8" idx="2"/>
            <a:endCxn id="13" idx="0"/>
          </p:cNvCxnSpPr>
          <p:nvPr/>
        </p:nvCxnSpPr>
        <p:spPr>
          <a:xfrm>
            <a:off x="5419720" y="2705647"/>
            <a:ext cx="1483212" cy="96895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8" idx="2"/>
            <a:endCxn id="15" idx="0"/>
          </p:cNvCxnSpPr>
          <p:nvPr/>
        </p:nvCxnSpPr>
        <p:spPr>
          <a:xfrm>
            <a:off x="5419720" y="2705647"/>
            <a:ext cx="3229646" cy="96895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752647" y="2989504"/>
            <a:ext cx="633507" cy="369332"/>
          </a:xfrm>
          <a:prstGeom prst="rect">
            <a:avLst/>
          </a:prstGeom>
          <a:noFill/>
        </p:spPr>
        <p:txBody>
          <a:bodyPr wrap="none" rtlCol="0">
            <a:spAutoFit/>
          </a:bodyPr>
          <a:lstStyle/>
          <a:p>
            <a:r>
              <a:rPr lang="en-US" dirty="0"/>
              <a:t>Uses</a:t>
            </a:r>
          </a:p>
        </p:txBody>
      </p:sp>
      <p:cxnSp>
        <p:nvCxnSpPr>
          <p:cNvPr id="34" name="Straight Arrow Connector 33"/>
          <p:cNvCxnSpPr>
            <a:stCxn id="18" idx="0"/>
            <a:endCxn id="11" idx="2"/>
          </p:cNvCxnSpPr>
          <p:nvPr/>
        </p:nvCxnSpPr>
        <p:spPr>
          <a:xfrm flipH="1" flipV="1">
            <a:off x="3895565" y="4157337"/>
            <a:ext cx="1977846" cy="107004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cxnSpLocks/>
            <a:stCxn id="18" idx="0"/>
            <a:endCxn id="12" idx="2"/>
          </p:cNvCxnSpPr>
          <p:nvPr/>
        </p:nvCxnSpPr>
        <p:spPr>
          <a:xfrm flipH="1" flipV="1">
            <a:off x="5345345" y="4157337"/>
            <a:ext cx="528066" cy="107004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8" idx="0"/>
            <a:endCxn id="13" idx="2"/>
          </p:cNvCxnSpPr>
          <p:nvPr/>
        </p:nvCxnSpPr>
        <p:spPr>
          <a:xfrm flipV="1">
            <a:off x="5873412" y="4157337"/>
            <a:ext cx="1029521" cy="107004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18" idx="0"/>
            <a:endCxn id="15" idx="2"/>
          </p:cNvCxnSpPr>
          <p:nvPr/>
        </p:nvCxnSpPr>
        <p:spPr>
          <a:xfrm flipV="1">
            <a:off x="5873412" y="4157337"/>
            <a:ext cx="2775955" cy="107004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1" name="Rounded Rectangle 50"/>
          <p:cNvSpPr/>
          <p:nvPr/>
        </p:nvSpPr>
        <p:spPr>
          <a:xfrm>
            <a:off x="8371611" y="5227386"/>
            <a:ext cx="943303" cy="482733"/>
          </a:xfrm>
          <a:prstGeom prst="round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a:solidFill>
                  <a:schemeClr val="bg1"/>
                </a:solidFill>
              </a:rPr>
              <a:t>MOM6</a:t>
            </a:r>
            <a:endParaRPr lang="en-US" dirty="0">
              <a:solidFill>
                <a:schemeClr val="bg1"/>
              </a:solidFill>
            </a:endParaRPr>
          </a:p>
        </p:txBody>
      </p:sp>
      <p:sp>
        <p:nvSpPr>
          <p:cNvPr id="35" name="Rounded Rectangle 34"/>
          <p:cNvSpPr/>
          <p:nvPr/>
        </p:nvSpPr>
        <p:spPr>
          <a:xfrm>
            <a:off x="6274917" y="2219054"/>
            <a:ext cx="869537" cy="482733"/>
          </a:xfrm>
          <a:prstGeom prst="roundRect">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bg1"/>
                </a:solidFill>
              </a:rPr>
              <a:t>EnKF</a:t>
            </a:r>
            <a:endParaRPr lang="en-US" dirty="0">
              <a:solidFill>
                <a:schemeClr val="bg1"/>
              </a:solidFill>
            </a:endParaRPr>
          </a:p>
        </p:txBody>
      </p:sp>
      <p:sp>
        <p:nvSpPr>
          <p:cNvPr id="9" name="TextBox 8"/>
          <p:cNvSpPr txBox="1"/>
          <p:nvPr/>
        </p:nvSpPr>
        <p:spPr>
          <a:xfrm>
            <a:off x="4963608" y="1444119"/>
            <a:ext cx="4020036" cy="584776"/>
          </a:xfrm>
          <a:prstGeom prst="rect">
            <a:avLst/>
          </a:prstGeom>
          <a:noFill/>
        </p:spPr>
        <p:txBody>
          <a:bodyPr wrap="square" rtlCol="0">
            <a:spAutoFit/>
          </a:bodyPr>
          <a:lstStyle/>
          <a:p>
            <a:pPr algn="ctr"/>
            <a:r>
              <a:rPr lang="en-US" sz="3200" dirty="0">
                <a:solidFill>
                  <a:schemeClr val="tx2"/>
                </a:solidFill>
              </a:rPr>
              <a:t>Abstract Layer</a:t>
            </a:r>
          </a:p>
        </p:txBody>
      </p:sp>
      <p:sp>
        <p:nvSpPr>
          <p:cNvPr id="41" name="TextBox 40">
            <a:extLst>
              <a:ext uri="{FF2B5EF4-FFF2-40B4-BE49-F238E27FC236}">
                <a16:creationId xmlns:a16="http://schemas.microsoft.com/office/drawing/2014/main" id="{7F6EAC2F-32AF-CA44-94D5-65E9CBFF3951}"/>
              </a:ext>
            </a:extLst>
          </p:cNvPr>
          <p:cNvSpPr txBox="1"/>
          <p:nvPr/>
        </p:nvSpPr>
        <p:spPr>
          <a:xfrm>
            <a:off x="7355320" y="4696276"/>
            <a:ext cx="1692451" cy="369332"/>
          </a:xfrm>
          <a:prstGeom prst="rect">
            <a:avLst/>
          </a:prstGeom>
          <a:noFill/>
        </p:spPr>
        <p:txBody>
          <a:bodyPr wrap="none" rtlCol="0">
            <a:spAutoFit/>
          </a:bodyPr>
          <a:lstStyle/>
          <a:p>
            <a:r>
              <a:rPr lang="en-US" dirty="0"/>
              <a:t>Implementation</a:t>
            </a:r>
          </a:p>
        </p:txBody>
      </p:sp>
      <p:sp>
        <p:nvSpPr>
          <p:cNvPr id="43" name="Rounded Rectangle 42">
            <a:extLst>
              <a:ext uri="{FF2B5EF4-FFF2-40B4-BE49-F238E27FC236}">
                <a16:creationId xmlns:a16="http://schemas.microsoft.com/office/drawing/2014/main" id="{CA0BCA49-CE84-8444-978E-6D7B75540F1A}"/>
              </a:ext>
            </a:extLst>
          </p:cNvPr>
          <p:cNvSpPr/>
          <p:nvPr/>
        </p:nvSpPr>
        <p:spPr>
          <a:xfrm>
            <a:off x="9721092" y="3674604"/>
            <a:ext cx="831232" cy="482733"/>
          </a:xfrm>
          <a:prstGeom prst="roundRect">
            <a:avLst/>
          </a:prstGeom>
          <a:solidFill>
            <a:srgbClr val="FFC000"/>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t>
            </a:r>
          </a:p>
        </p:txBody>
      </p:sp>
      <p:sp>
        <p:nvSpPr>
          <p:cNvPr id="48" name="Rounded Rectangle 47">
            <a:extLst>
              <a:ext uri="{FF2B5EF4-FFF2-40B4-BE49-F238E27FC236}">
                <a16:creationId xmlns:a16="http://schemas.microsoft.com/office/drawing/2014/main" id="{9D912CEF-DF16-D74B-9A99-22D4E985F90C}"/>
              </a:ext>
            </a:extLst>
          </p:cNvPr>
          <p:cNvSpPr/>
          <p:nvPr/>
        </p:nvSpPr>
        <p:spPr>
          <a:xfrm>
            <a:off x="8609974" y="2234730"/>
            <a:ext cx="869537" cy="482733"/>
          </a:xfrm>
          <a:prstGeom prst="roundRect">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H(x)</a:t>
            </a:r>
          </a:p>
        </p:txBody>
      </p:sp>
      <p:sp>
        <p:nvSpPr>
          <p:cNvPr id="45" name="Rounded Rectangle 44">
            <a:extLst>
              <a:ext uri="{FF2B5EF4-FFF2-40B4-BE49-F238E27FC236}">
                <a16:creationId xmlns:a16="http://schemas.microsoft.com/office/drawing/2014/main" id="{245739D9-9F03-9847-AF7F-00219EC4800A}"/>
              </a:ext>
            </a:extLst>
          </p:cNvPr>
          <p:cNvSpPr/>
          <p:nvPr/>
        </p:nvSpPr>
        <p:spPr>
          <a:xfrm>
            <a:off x="9683856" y="5227385"/>
            <a:ext cx="943303" cy="482733"/>
          </a:xfrm>
          <a:prstGeom prst="round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a:solidFill>
                  <a:schemeClr val="bg1"/>
                </a:solidFill>
              </a:rPr>
              <a:t>…</a:t>
            </a:r>
            <a:endParaRPr lang="en-US" dirty="0">
              <a:solidFill>
                <a:schemeClr val="bg1"/>
              </a:solidFill>
            </a:endParaRPr>
          </a:p>
        </p:txBody>
      </p:sp>
      <p:sp>
        <p:nvSpPr>
          <p:cNvPr id="17" name="TextBox 16">
            <a:extLst>
              <a:ext uri="{FF2B5EF4-FFF2-40B4-BE49-F238E27FC236}">
                <a16:creationId xmlns:a16="http://schemas.microsoft.com/office/drawing/2014/main" id="{64900917-4C65-574E-B6E6-FC54F325939A}"/>
              </a:ext>
            </a:extLst>
          </p:cNvPr>
          <p:cNvSpPr txBox="1"/>
          <p:nvPr/>
        </p:nvSpPr>
        <p:spPr>
          <a:xfrm>
            <a:off x="424070" y="6109252"/>
            <a:ext cx="11436626" cy="646331"/>
          </a:xfrm>
          <a:prstGeom prst="rect">
            <a:avLst/>
          </a:prstGeom>
          <a:noFill/>
        </p:spPr>
        <p:txBody>
          <a:bodyPr wrap="square" rtlCol="0">
            <a:spAutoFit/>
          </a:bodyPr>
          <a:lstStyle/>
          <a:p>
            <a:r>
              <a:rPr lang="en-US" dirty="0"/>
              <a:t>In this simple example FV3GFS would need to implement State, Model, Covariance and Observations and pass those traits in order to create a 4DVar application.</a:t>
            </a:r>
          </a:p>
        </p:txBody>
      </p:sp>
      <p:sp>
        <p:nvSpPr>
          <p:cNvPr id="28" name="Title 27">
            <a:extLst>
              <a:ext uri="{FF2B5EF4-FFF2-40B4-BE49-F238E27FC236}">
                <a16:creationId xmlns:a16="http://schemas.microsoft.com/office/drawing/2014/main" id="{BDCB6D58-FBFB-FA46-9D24-034897D0608B}"/>
              </a:ext>
            </a:extLst>
          </p:cNvPr>
          <p:cNvSpPr>
            <a:spLocks noGrp="1"/>
          </p:cNvSpPr>
          <p:nvPr>
            <p:ph type="title"/>
          </p:nvPr>
        </p:nvSpPr>
        <p:spPr/>
        <p:txBody>
          <a:bodyPr/>
          <a:lstStyle/>
          <a:p>
            <a:r>
              <a:rPr lang="en-US" dirty="0"/>
              <a:t>Interface class</a:t>
            </a:r>
          </a:p>
        </p:txBody>
      </p:sp>
    </p:spTree>
    <p:extLst>
      <p:ext uri="{BB962C8B-B14F-4D97-AF65-F5344CB8AC3E}">
        <p14:creationId xmlns:p14="http://schemas.microsoft.com/office/powerpoint/2010/main" val="121751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2133" y="1994261"/>
            <a:ext cx="6196535" cy="3754874"/>
          </a:xfrm>
          <a:prstGeom prst="rect">
            <a:avLst/>
          </a:prstGeom>
          <a:noFill/>
          <a:ln>
            <a:solidFill>
              <a:schemeClr val="tx2"/>
            </a:solidFill>
          </a:ln>
        </p:spPr>
        <p:txBody>
          <a:bodyPr wrap="square" rtlCol="0">
            <a:spAutoFit/>
          </a:bodyPr>
          <a:lstStyle/>
          <a:p>
            <a:r>
              <a:rPr lang="en-US" sz="1400" dirty="0">
                <a:solidFill>
                  <a:srgbClr val="2FB41D"/>
                </a:solidFill>
                <a:latin typeface="Source Code Pro Medium"/>
                <a:cs typeface="Source Code Pro Medium"/>
              </a:rPr>
              <a:t>template</a:t>
            </a:r>
            <a:r>
              <a:rPr lang="en-US" sz="1400" dirty="0">
                <a:solidFill>
                  <a:srgbClr val="000000"/>
                </a:solidFill>
                <a:latin typeface="Source Code Pro Medium"/>
                <a:cs typeface="Source Code Pro Medium"/>
              </a:rPr>
              <a:t> &lt;</a:t>
            </a:r>
            <a:r>
              <a:rPr lang="en-US" sz="1400" dirty="0" err="1">
                <a:solidFill>
                  <a:srgbClr val="2FB41D"/>
                </a:solidFill>
                <a:latin typeface="Source Code Pro Medium"/>
                <a:cs typeface="Source Code Pro Medium"/>
              </a:rPr>
              <a:t>typename</a:t>
            </a:r>
            <a:r>
              <a:rPr lang="en-US" sz="1400" dirty="0">
                <a:solidFill>
                  <a:srgbClr val="000000"/>
                </a:solidFill>
                <a:latin typeface="Source Code Pro Medium"/>
                <a:cs typeface="Source Code Pro Medium"/>
              </a:rPr>
              <a:t> MODEL&gt;</a:t>
            </a:r>
          </a:p>
          <a:p>
            <a:r>
              <a:rPr lang="en-US" sz="1400" dirty="0">
                <a:solidFill>
                  <a:srgbClr val="2FB41D"/>
                </a:solidFill>
                <a:latin typeface="Source Code Pro Medium"/>
                <a:cs typeface="Source Code Pro Medium"/>
              </a:rPr>
              <a:t>class</a:t>
            </a:r>
            <a:r>
              <a:rPr lang="en-US" sz="1400" dirty="0">
                <a:solidFill>
                  <a:srgbClr val="000000"/>
                </a:solidFill>
                <a:latin typeface="Source Code Pro Medium"/>
                <a:cs typeface="Source Code Pro Medium"/>
              </a:rPr>
              <a:t> State {</a:t>
            </a:r>
          </a:p>
          <a:p>
            <a:r>
              <a:rPr lang="en-US" sz="1400" dirty="0">
                <a:solidFill>
                  <a:srgbClr val="000000"/>
                </a:solidFill>
                <a:latin typeface="Source Code Pro Medium"/>
                <a:cs typeface="Source Code Pro Medium"/>
              </a:rPr>
              <a:t>  </a:t>
            </a:r>
            <a:r>
              <a:rPr lang="en-US" sz="1400" dirty="0" err="1">
                <a:solidFill>
                  <a:srgbClr val="2FB41D"/>
                </a:solidFill>
                <a:latin typeface="Source Code Pro Medium"/>
                <a:cs typeface="Source Code Pro Medium"/>
              </a:rPr>
              <a:t>typedef</a:t>
            </a:r>
            <a:r>
              <a:rPr lang="en-US" sz="1400" dirty="0">
                <a:solidFill>
                  <a:srgbClr val="000000"/>
                </a:solidFill>
                <a:latin typeface="Source Code Pro Medium"/>
                <a:cs typeface="Source Code Pro Medium"/>
              </a:rPr>
              <a:t> </a:t>
            </a:r>
            <a:r>
              <a:rPr lang="en-US" sz="1400" dirty="0" err="1">
                <a:solidFill>
                  <a:srgbClr val="2FB41D"/>
                </a:solidFill>
                <a:latin typeface="Source Code Pro Medium"/>
                <a:cs typeface="Source Code Pro Medium"/>
              </a:rPr>
              <a:t>typename</a:t>
            </a:r>
            <a:r>
              <a:rPr lang="en-US" sz="1400" dirty="0">
                <a:solidFill>
                  <a:srgbClr val="000000"/>
                </a:solidFill>
                <a:latin typeface="Source Code Pro Medium"/>
                <a:cs typeface="Source Code Pro Medium"/>
              </a:rPr>
              <a:t> MODEL::State      State_;</a:t>
            </a:r>
          </a:p>
          <a:p>
            <a:r>
              <a:rPr lang="en-US" sz="1400" dirty="0">
                <a:solidFill>
                  <a:srgbClr val="000000"/>
                </a:solidFill>
                <a:latin typeface="Source Code Pro Medium"/>
                <a:cs typeface="Source Code Pro Medium"/>
              </a:rPr>
              <a:t> </a:t>
            </a:r>
            <a:r>
              <a:rPr lang="en-US" sz="1400" dirty="0">
                <a:solidFill>
                  <a:srgbClr val="C1651C"/>
                </a:solidFill>
                <a:latin typeface="Source Code Pro Medium"/>
                <a:cs typeface="Source Code Pro Medium"/>
              </a:rPr>
              <a:t>public</a:t>
            </a:r>
            <a:r>
              <a:rPr lang="en-US" sz="1400" dirty="0">
                <a:solidFill>
                  <a:srgbClr val="000000"/>
                </a:solidFill>
                <a:latin typeface="Source Code Pro Medium"/>
                <a:cs typeface="Source Code Pro Medium"/>
              </a:rPr>
              <a:t>:</a:t>
            </a:r>
          </a:p>
          <a:p>
            <a:r>
              <a:rPr lang="en-US" sz="1400" dirty="0">
                <a:solidFill>
                  <a:srgbClr val="400BD9"/>
                </a:solidFill>
                <a:latin typeface="Source Code Pro Medium"/>
                <a:cs typeface="Source Code Pro Medium"/>
              </a:rPr>
              <a:t>/// Most methods have been removed for readability</a:t>
            </a:r>
            <a:endParaRPr lang="en-US" sz="1400" dirty="0">
              <a:solidFill>
                <a:srgbClr val="000000"/>
              </a:solidFill>
              <a:latin typeface="Source Code Pro Medium"/>
              <a:cs typeface="Source Code Pro Medium"/>
            </a:endParaRPr>
          </a:p>
          <a:p>
            <a:endParaRPr lang="en-US" sz="1400" dirty="0">
              <a:solidFill>
                <a:srgbClr val="000000"/>
              </a:solidFill>
              <a:latin typeface="Source Code Pro Medium"/>
              <a:cs typeface="Source Code Pro Medium"/>
            </a:endParaRPr>
          </a:p>
          <a:p>
            <a:r>
              <a:rPr lang="en-US" sz="1400" dirty="0">
                <a:solidFill>
                  <a:srgbClr val="400BD9"/>
                </a:solidFill>
                <a:latin typeface="Source Code Pro Medium"/>
                <a:cs typeface="Source Code Pro Medium"/>
              </a:rPr>
              <a:t>/// Interfacing</a:t>
            </a:r>
            <a:endParaRPr lang="en-US" sz="1400" dirty="0">
              <a:solidFill>
                <a:srgbClr val="000000"/>
              </a:solidFill>
              <a:latin typeface="Source Code Pro Medium"/>
              <a:cs typeface="Source Code Pro Medium"/>
            </a:endParaRPr>
          </a:p>
          <a:p>
            <a:r>
              <a:rPr lang="en-US" sz="1400" dirty="0">
                <a:solidFill>
                  <a:srgbClr val="000000"/>
                </a:solidFill>
                <a:latin typeface="Source Code Pro Medium"/>
                <a:cs typeface="Source Code Pro Medium"/>
              </a:rPr>
              <a:t>  State_ &amp; state() {</a:t>
            </a:r>
            <a:r>
              <a:rPr lang="en-US" sz="1400" dirty="0">
                <a:solidFill>
                  <a:srgbClr val="C1651C"/>
                </a:solidFill>
                <a:latin typeface="Source Code Pro Medium"/>
                <a:cs typeface="Source Code Pro Medium"/>
              </a:rPr>
              <a:t>return</a:t>
            </a:r>
            <a:r>
              <a:rPr lang="en-US" sz="1400" dirty="0">
                <a:solidFill>
                  <a:srgbClr val="000000"/>
                </a:solidFill>
                <a:latin typeface="Source Code Pro Medium"/>
                <a:cs typeface="Source Code Pro Medium"/>
              </a:rPr>
              <a:t> *state_;}</a:t>
            </a:r>
          </a:p>
          <a:p>
            <a:r>
              <a:rPr lang="en-US" sz="1400" dirty="0">
                <a:solidFill>
                  <a:srgbClr val="000000"/>
                </a:solidFill>
                <a:latin typeface="Source Code Pro Medium"/>
                <a:cs typeface="Source Code Pro Medium"/>
              </a:rPr>
              <a:t>  </a:t>
            </a:r>
            <a:r>
              <a:rPr lang="en-US" sz="1400" dirty="0" err="1">
                <a:solidFill>
                  <a:srgbClr val="2FB41D"/>
                </a:solidFill>
                <a:latin typeface="Source Code Pro Medium"/>
                <a:cs typeface="Source Code Pro Medium"/>
              </a:rPr>
              <a:t>const</a:t>
            </a:r>
            <a:r>
              <a:rPr lang="en-US" sz="1400" dirty="0">
                <a:solidFill>
                  <a:srgbClr val="000000"/>
                </a:solidFill>
                <a:latin typeface="Source Code Pro Medium"/>
                <a:cs typeface="Source Code Pro Medium"/>
              </a:rPr>
              <a:t> State_ &amp; state() </a:t>
            </a:r>
            <a:r>
              <a:rPr lang="en-US" sz="1400" dirty="0" err="1">
                <a:solidFill>
                  <a:srgbClr val="2FB41D"/>
                </a:solidFill>
                <a:latin typeface="Source Code Pro Medium"/>
                <a:cs typeface="Source Code Pro Medium"/>
              </a:rPr>
              <a:t>const</a:t>
            </a:r>
            <a:r>
              <a:rPr lang="en-US" sz="1400" dirty="0">
                <a:solidFill>
                  <a:srgbClr val="000000"/>
                </a:solidFill>
                <a:latin typeface="Source Code Pro Medium"/>
                <a:cs typeface="Source Code Pro Medium"/>
              </a:rPr>
              <a:t> {</a:t>
            </a:r>
            <a:r>
              <a:rPr lang="en-US" sz="1400" dirty="0">
                <a:solidFill>
                  <a:srgbClr val="C1651C"/>
                </a:solidFill>
                <a:latin typeface="Source Code Pro Medium"/>
                <a:cs typeface="Source Code Pro Medium"/>
              </a:rPr>
              <a:t>return</a:t>
            </a:r>
            <a:r>
              <a:rPr lang="en-US" sz="1400" dirty="0">
                <a:solidFill>
                  <a:srgbClr val="000000"/>
                </a:solidFill>
                <a:latin typeface="Source Code Pro Medium"/>
                <a:cs typeface="Source Code Pro Medium"/>
              </a:rPr>
              <a:t> *state_;}</a:t>
            </a:r>
          </a:p>
          <a:p>
            <a:endParaRPr lang="en-US" sz="1400" dirty="0">
              <a:solidFill>
                <a:srgbClr val="000000"/>
              </a:solidFill>
              <a:latin typeface="Source Code Pro Medium"/>
              <a:cs typeface="Source Code Pro Medium"/>
            </a:endParaRPr>
          </a:p>
          <a:p>
            <a:r>
              <a:rPr lang="en-US" sz="1400" dirty="0">
                <a:solidFill>
                  <a:srgbClr val="400BD9"/>
                </a:solidFill>
                <a:latin typeface="Source Code Pro Medium"/>
                <a:cs typeface="Source Code Pro Medium"/>
              </a:rPr>
              <a:t>/// Get state values at observation locations</a:t>
            </a:r>
            <a:endParaRPr lang="en-US" sz="1400" dirty="0">
              <a:solidFill>
                <a:srgbClr val="000000"/>
              </a:solidFill>
              <a:latin typeface="Source Code Pro Medium"/>
              <a:cs typeface="Source Code Pro Medium"/>
            </a:endParaRPr>
          </a:p>
          <a:p>
            <a:r>
              <a:rPr lang="en-US" sz="1400" dirty="0">
                <a:solidFill>
                  <a:srgbClr val="000000"/>
                </a:solidFill>
                <a:latin typeface="Source Code Pro Medium"/>
                <a:cs typeface="Source Code Pro Medium"/>
              </a:rPr>
              <a:t>  </a:t>
            </a:r>
            <a:r>
              <a:rPr lang="en-US" sz="1400" dirty="0">
                <a:solidFill>
                  <a:srgbClr val="2FB41D"/>
                </a:solidFill>
                <a:latin typeface="Source Code Pro Medium"/>
                <a:cs typeface="Source Code Pro Medium"/>
              </a:rPr>
              <a:t>void</a:t>
            </a:r>
            <a:r>
              <a:rPr lang="en-US" sz="1400" dirty="0">
                <a:solidFill>
                  <a:srgbClr val="000000"/>
                </a:solidFill>
                <a:latin typeface="Source Code Pro Medium"/>
                <a:cs typeface="Source Code Pro Medium"/>
              </a:rPr>
              <a:t> </a:t>
            </a:r>
            <a:r>
              <a:rPr lang="en-US" sz="1400" dirty="0" err="1">
                <a:solidFill>
                  <a:srgbClr val="000000"/>
                </a:solidFill>
                <a:latin typeface="Source Code Pro Medium"/>
                <a:cs typeface="Source Code Pro Medium"/>
              </a:rPr>
              <a:t>getValues</a:t>
            </a:r>
            <a:r>
              <a:rPr lang="en-US" sz="1400" dirty="0">
                <a:solidFill>
                  <a:srgbClr val="000000"/>
                </a:solidFill>
                <a:latin typeface="Source Code Pro Medium"/>
                <a:cs typeface="Source Code Pro Medium"/>
              </a:rPr>
              <a:t>(</a:t>
            </a:r>
            <a:r>
              <a:rPr lang="en-US" sz="1400" dirty="0" err="1">
                <a:solidFill>
                  <a:srgbClr val="2FB41D"/>
                </a:solidFill>
                <a:latin typeface="Source Code Pro Medium"/>
                <a:cs typeface="Source Code Pro Medium"/>
              </a:rPr>
              <a:t>const</a:t>
            </a:r>
            <a:r>
              <a:rPr lang="en-US" sz="1400" dirty="0">
                <a:solidFill>
                  <a:srgbClr val="000000"/>
                </a:solidFill>
                <a:latin typeface="Source Code Pro Medium"/>
                <a:cs typeface="Source Code Pro Medium"/>
              </a:rPr>
              <a:t> Locations_ &amp;, </a:t>
            </a:r>
            <a:r>
              <a:rPr lang="en-US" sz="1400" dirty="0" err="1">
                <a:solidFill>
                  <a:srgbClr val="2FB41D"/>
                </a:solidFill>
                <a:latin typeface="Source Code Pro Medium"/>
                <a:cs typeface="Source Code Pro Medium"/>
              </a:rPr>
              <a:t>const</a:t>
            </a:r>
            <a:r>
              <a:rPr lang="en-US" sz="1400" dirty="0">
                <a:solidFill>
                  <a:srgbClr val="000000"/>
                </a:solidFill>
                <a:latin typeface="Source Code Pro Medium"/>
                <a:cs typeface="Source Code Pro Medium"/>
              </a:rPr>
              <a:t> Variables &amp;,</a:t>
            </a:r>
          </a:p>
          <a:p>
            <a:r>
              <a:rPr lang="en-US" sz="1400" dirty="0">
                <a:solidFill>
                  <a:srgbClr val="000000"/>
                </a:solidFill>
                <a:latin typeface="Source Code Pro Medium"/>
                <a:cs typeface="Source Code Pro Medium"/>
              </a:rPr>
              <a:t>                 </a:t>
            </a:r>
            <a:r>
              <a:rPr lang="en-US" sz="1400" dirty="0" err="1">
                <a:solidFill>
                  <a:srgbClr val="000000"/>
                </a:solidFill>
                <a:latin typeface="Source Code Pro Medium"/>
                <a:cs typeface="Source Code Pro Medium"/>
              </a:rPr>
              <a:t>GeoVaLs</a:t>
            </a:r>
            <a:r>
              <a:rPr lang="en-US" sz="1400" dirty="0">
                <a:solidFill>
                  <a:srgbClr val="000000"/>
                </a:solidFill>
                <a:latin typeface="Source Code Pro Medium"/>
                <a:cs typeface="Source Code Pro Medium"/>
              </a:rPr>
              <a:t>_ &amp;) </a:t>
            </a:r>
            <a:r>
              <a:rPr lang="en-US" sz="1400" dirty="0" err="1">
                <a:solidFill>
                  <a:srgbClr val="2FB41D"/>
                </a:solidFill>
                <a:latin typeface="Source Code Pro Medium"/>
                <a:cs typeface="Source Code Pro Medium"/>
              </a:rPr>
              <a:t>const</a:t>
            </a:r>
            <a:r>
              <a:rPr lang="en-US" sz="1400" dirty="0">
                <a:solidFill>
                  <a:srgbClr val="000000"/>
                </a:solidFill>
                <a:latin typeface="Source Code Pro Medium"/>
                <a:cs typeface="Source Code Pro Medium"/>
              </a:rPr>
              <a:t>;</a:t>
            </a:r>
          </a:p>
          <a:p>
            <a:endParaRPr lang="en-US" sz="1400" dirty="0">
              <a:solidFill>
                <a:srgbClr val="000000"/>
              </a:solidFill>
              <a:latin typeface="Source Code Pro Medium"/>
              <a:cs typeface="Source Code Pro Medium"/>
            </a:endParaRPr>
          </a:p>
          <a:p>
            <a:r>
              <a:rPr lang="en-US" sz="1400" dirty="0">
                <a:solidFill>
                  <a:srgbClr val="000000"/>
                </a:solidFill>
                <a:latin typeface="Source Code Pro Medium"/>
                <a:cs typeface="Source Code Pro Medium"/>
              </a:rPr>
              <a:t> </a:t>
            </a:r>
            <a:r>
              <a:rPr lang="en-US" sz="1400" dirty="0">
                <a:solidFill>
                  <a:srgbClr val="C1651C"/>
                </a:solidFill>
                <a:latin typeface="Source Code Pro Medium"/>
                <a:cs typeface="Source Code Pro Medium"/>
              </a:rPr>
              <a:t>private</a:t>
            </a:r>
            <a:r>
              <a:rPr lang="en-US" sz="1400" dirty="0">
                <a:solidFill>
                  <a:srgbClr val="000000"/>
                </a:solidFill>
                <a:latin typeface="Source Code Pro Medium"/>
                <a:cs typeface="Source Code Pro Medium"/>
              </a:rPr>
              <a:t>:</a:t>
            </a:r>
          </a:p>
          <a:p>
            <a:r>
              <a:rPr lang="en-US" sz="1400" dirty="0">
                <a:solidFill>
                  <a:srgbClr val="000000"/>
                </a:solidFill>
                <a:latin typeface="Source Code Pro Medium"/>
                <a:cs typeface="Source Code Pro Medium"/>
              </a:rPr>
              <a:t>  boost::</a:t>
            </a:r>
            <a:r>
              <a:rPr lang="en-US" sz="1400" dirty="0" err="1">
                <a:solidFill>
                  <a:srgbClr val="000000"/>
                </a:solidFill>
                <a:latin typeface="Source Code Pro Medium"/>
                <a:cs typeface="Source Code Pro Medium"/>
              </a:rPr>
              <a:t>scoped_ptr</a:t>
            </a:r>
            <a:r>
              <a:rPr lang="en-US" sz="1400" dirty="0">
                <a:solidFill>
                  <a:srgbClr val="000000"/>
                </a:solidFill>
                <a:latin typeface="Source Code Pro Medium"/>
                <a:cs typeface="Source Code Pro Medium"/>
              </a:rPr>
              <a:t>&lt;State_&gt; state_;</a:t>
            </a:r>
          </a:p>
          <a:p>
            <a:r>
              <a:rPr lang="mr-IN" sz="1400" dirty="0">
                <a:solidFill>
                  <a:srgbClr val="000000"/>
                </a:solidFill>
                <a:latin typeface="Source Code Pro Medium"/>
                <a:cs typeface="Source Code Pro Medium"/>
              </a:rPr>
              <a:t>};</a:t>
            </a:r>
            <a:endParaRPr lang="en-US" sz="1400" dirty="0">
              <a:latin typeface="Source Code Pro Medium"/>
              <a:cs typeface="Source Code Pro Medium"/>
            </a:endParaRPr>
          </a:p>
        </p:txBody>
      </p:sp>
      <p:grpSp>
        <p:nvGrpSpPr>
          <p:cNvPr id="20" name="Group 19"/>
          <p:cNvGrpSpPr/>
          <p:nvPr/>
        </p:nvGrpSpPr>
        <p:grpSpPr>
          <a:xfrm>
            <a:off x="6658427" y="1547775"/>
            <a:ext cx="3230063" cy="1034559"/>
            <a:chOff x="5134426" y="1547774"/>
            <a:chExt cx="3230063" cy="1034559"/>
          </a:xfrm>
        </p:grpSpPr>
        <p:sp>
          <p:nvSpPr>
            <p:cNvPr id="4" name="TextBox 3"/>
            <p:cNvSpPr txBox="1"/>
            <p:nvPr/>
          </p:nvSpPr>
          <p:spPr>
            <a:xfrm>
              <a:off x="6666451" y="1547774"/>
              <a:ext cx="1698038" cy="923330"/>
            </a:xfrm>
            <a:prstGeom prst="rect">
              <a:avLst/>
            </a:prstGeom>
            <a:noFill/>
          </p:spPr>
          <p:txBody>
            <a:bodyPr wrap="none" rtlCol="0">
              <a:spAutoFit/>
            </a:bodyPr>
            <a:lstStyle/>
            <a:p>
              <a:r>
                <a:rPr lang="en-US" dirty="0"/>
                <a:t>Class of specific</a:t>
              </a:r>
            </a:p>
            <a:p>
              <a:r>
                <a:rPr lang="en-US" dirty="0"/>
                <a:t>implementation</a:t>
              </a:r>
            </a:p>
            <a:p>
              <a:r>
                <a:rPr lang="en-US" dirty="0"/>
                <a:t>(from trait)</a:t>
              </a:r>
            </a:p>
          </p:txBody>
        </p:sp>
        <p:cxnSp>
          <p:nvCxnSpPr>
            <p:cNvPr id="8" name="Straight Arrow Connector 7"/>
            <p:cNvCxnSpPr>
              <a:stCxn id="4" idx="1"/>
            </p:cNvCxnSpPr>
            <p:nvPr/>
          </p:nvCxnSpPr>
          <p:spPr>
            <a:xfrm flipH="1">
              <a:off x="5134426" y="2009439"/>
              <a:ext cx="1532025" cy="57289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5920285" y="2908804"/>
            <a:ext cx="4829768" cy="1477328"/>
            <a:chOff x="4396285" y="2908804"/>
            <a:chExt cx="4829768" cy="1477328"/>
          </a:xfrm>
        </p:grpSpPr>
        <p:sp>
          <p:nvSpPr>
            <p:cNvPr id="5" name="TextBox 4"/>
            <p:cNvSpPr txBox="1"/>
            <p:nvPr/>
          </p:nvSpPr>
          <p:spPr>
            <a:xfrm>
              <a:off x="6666451" y="2908804"/>
              <a:ext cx="2559602" cy="1477328"/>
            </a:xfrm>
            <a:prstGeom prst="rect">
              <a:avLst/>
            </a:prstGeom>
            <a:noFill/>
          </p:spPr>
          <p:txBody>
            <a:bodyPr wrap="none" rtlCol="0">
              <a:spAutoFit/>
            </a:bodyPr>
            <a:lstStyle/>
            <a:p>
              <a:r>
                <a:rPr lang="en-US" dirty="0"/>
                <a:t>Access specific object</a:t>
              </a:r>
            </a:p>
            <a:p>
              <a:r>
                <a:rPr lang="en-US" dirty="0"/>
                <a:t>(only for use in interface</a:t>
              </a:r>
            </a:p>
            <a:p>
              <a:r>
                <a:rPr lang="en-US" dirty="0"/>
                <a:t>classes)</a:t>
              </a:r>
            </a:p>
            <a:p>
              <a:r>
                <a:rPr lang="en-US" dirty="0"/>
                <a:t>Name of method is name</a:t>
              </a:r>
            </a:p>
            <a:p>
              <a:r>
                <a:rPr lang="en-US" dirty="0"/>
                <a:t>of class in lowercase</a:t>
              </a:r>
            </a:p>
          </p:txBody>
        </p:sp>
        <p:cxnSp>
          <p:nvCxnSpPr>
            <p:cNvPr id="10" name="Straight Arrow Connector 9"/>
            <p:cNvCxnSpPr>
              <a:stCxn id="5" idx="1"/>
            </p:cNvCxnSpPr>
            <p:nvPr/>
          </p:nvCxnSpPr>
          <p:spPr>
            <a:xfrm flipH="1">
              <a:off x="4396285" y="3647468"/>
              <a:ext cx="2270166"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5" idx="1"/>
            </p:cNvCxnSpPr>
            <p:nvPr/>
          </p:nvCxnSpPr>
          <p:spPr>
            <a:xfrm flipH="1">
              <a:off x="5545667" y="3647468"/>
              <a:ext cx="1120784" cy="23661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5683250" y="5386918"/>
            <a:ext cx="4244012" cy="759883"/>
            <a:chOff x="4159250" y="4836584"/>
            <a:chExt cx="4244012" cy="759883"/>
          </a:xfrm>
        </p:grpSpPr>
        <p:sp>
          <p:nvSpPr>
            <p:cNvPr id="6" name="TextBox 5"/>
            <p:cNvSpPr txBox="1"/>
            <p:nvPr/>
          </p:nvSpPr>
          <p:spPr>
            <a:xfrm>
              <a:off x="6666451" y="4950136"/>
              <a:ext cx="1736811" cy="646331"/>
            </a:xfrm>
            <a:prstGeom prst="rect">
              <a:avLst/>
            </a:prstGeom>
            <a:noFill/>
          </p:spPr>
          <p:txBody>
            <a:bodyPr wrap="none" rtlCol="0">
              <a:spAutoFit/>
            </a:bodyPr>
            <a:lstStyle/>
            <a:p>
              <a:r>
                <a:rPr lang="en-US" dirty="0"/>
                <a:t>Smart pointer to</a:t>
              </a:r>
            </a:p>
            <a:p>
              <a:r>
                <a:rPr lang="en-US" dirty="0"/>
                <a:t>actual object</a:t>
              </a:r>
            </a:p>
          </p:txBody>
        </p:sp>
        <p:cxnSp>
          <p:nvCxnSpPr>
            <p:cNvPr id="17" name="Straight Arrow Connector 16"/>
            <p:cNvCxnSpPr>
              <a:stCxn id="6" idx="1"/>
            </p:cNvCxnSpPr>
            <p:nvPr/>
          </p:nvCxnSpPr>
          <p:spPr>
            <a:xfrm flipH="1" flipV="1">
              <a:off x="4159250" y="4836584"/>
              <a:ext cx="2507201" cy="43671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9" name="Title 8">
            <a:extLst>
              <a:ext uri="{FF2B5EF4-FFF2-40B4-BE49-F238E27FC236}">
                <a16:creationId xmlns:a16="http://schemas.microsoft.com/office/drawing/2014/main" id="{748BA4B2-C170-1740-867A-26004148D69E}"/>
              </a:ext>
            </a:extLst>
          </p:cNvPr>
          <p:cNvSpPr>
            <a:spLocks noGrp="1"/>
          </p:cNvSpPr>
          <p:nvPr>
            <p:ph type="title"/>
          </p:nvPr>
        </p:nvSpPr>
        <p:spPr/>
        <p:txBody>
          <a:bodyPr/>
          <a:lstStyle/>
          <a:p>
            <a:r>
              <a:rPr lang="en-US" dirty="0"/>
              <a:t>Interface class</a:t>
            </a:r>
          </a:p>
        </p:txBody>
      </p:sp>
    </p:spTree>
    <p:extLst>
      <p:ext uri="{BB962C8B-B14F-4D97-AF65-F5344CB8AC3E}">
        <p14:creationId xmlns:p14="http://schemas.microsoft.com/office/powerpoint/2010/main" val="176773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7966" y="2030606"/>
            <a:ext cx="7297201" cy="2031325"/>
          </a:xfrm>
          <a:prstGeom prst="rect">
            <a:avLst/>
          </a:prstGeom>
          <a:noFill/>
          <a:ln>
            <a:solidFill>
              <a:schemeClr val="tx2"/>
            </a:solidFill>
          </a:ln>
        </p:spPr>
        <p:txBody>
          <a:bodyPr wrap="square" rtlCol="0">
            <a:spAutoFit/>
          </a:bodyPr>
          <a:lstStyle/>
          <a:p>
            <a:r>
              <a:rPr lang="en-US" sz="1400" dirty="0">
                <a:solidFill>
                  <a:srgbClr val="2FB41D"/>
                </a:solidFill>
                <a:latin typeface="Source Code Pro Medium"/>
                <a:cs typeface="Source Code Pro Medium"/>
              </a:rPr>
              <a:t>template</a:t>
            </a:r>
            <a:r>
              <a:rPr lang="en-US" sz="1400" dirty="0">
                <a:solidFill>
                  <a:srgbClr val="000000"/>
                </a:solidFill>
                <a:latin typeface="Source Code Pro Medium"/>
                <a:cs typeface="Source Code Pro Medium"/>
              </a:rPr>
              <a:t>&lt;</a:t>
            </a:r>
            <a:r>
              <a:rPr lang="en-US" sz="1400" dirty="0" err="1">
                <a:solidFill>
                  <a:srgbClr val="2FB41D"/>
                </a:solidFill>
                <a:latin typeface="Source Code Pro Medium"/>
                <a:cs typeface="Source Code Pro Medium"/>
              </a:rPr>
              <a:t>typename</a:t>
            </a:r>
            <a:r>
              <a:rPr lang="en-US" sz="1400" dirty="0">
                <a:solidFill>
                  <a:srgbClr val="000000"/>
                </a:solidFill>
                <a:latin typeface="Source Code Pro Medium"/>
                <a:cs typeface="Source Code Pro Medium"/>
              </a:rPr>
              <a:t> MODEL&gt;</a:t>
            </a:r>
          </a:p>
          <a:p>
            <a:r>
              <a:rPr lang="en-US" sz="1400" dirty="0">
                <a:solidFill>
                  <a:srgbClr val="2FB41D"/>
                </a:solidFill>
                <a:latin typeface="Source Code Pro Medium"/>
                <a:cs typeface="Source Code Pro Medium"/>
              </a:rPr>
              <a:t>void</a:t>
            </a:r>
            <a:r>
              <a:rPr lang="en-US" sz="1400" dirty="0">
                <a:solidFill>
                  <a:srgbClr val="000000"/>
                </a:solidFill>
                <a:latin typeface="Source Code Pro Medium"/>
                <a:cs typeface="Source Code Pro Medium"/>
              </a:rPr>
              <a:t> State&lt;MODEL&gt;::</a:t>
            </a:r>
            <a:r>
              <a:rPr lang="en-US" sz="1400" dirty="0" err="1">
                <a:solidFill>
                  <a:srgbClr val="000000"/>
                </a:solidFill>
                <a:latin typeface="Source Code Pro Medium"/>
                <a:cs typeface="Source Code Pro Medium"/>
              </a:rPr>
              <a:t>getValues</a:t>
            </a:r>
            <a:r>
              <a:rPr lang="en-US" sz="1400" dirty="0">
                <a:solidFill>
                  <a:srgbClr val="000000"/>
                </a:solidFill>
                <a:latin typeface="Source Code Pro Medium"/>
                <a:cs typeface="Source Code Pro Medium"/>
              </a:rPr>
              <a:t>(</a:t>
            </a:r>
            <a:r>
              <a:rPr lang="en-US" sz="1400" dirty="0" err="1">
                <a:solidFill>
                  <a:srgbClr val="2FB41D"/>
                </a:solidFill>
                <a:latin typeface="Source Code Pro Medium"/>
                <a:cs typeface="Source Code Pro Medium"/>
              </a:rPr>
              <a:t>const</a:t>
            </a:r>
            <a:r>
              <a:rPr lang="en-US" sz="1400" dirty="0">
                <a:solidFill>
                  <a:srgbClr val="000000"/>
                </a:solidFill>
                <a:latin typeface="Source Code Pro Medium"/>
                <a:cs typeface="Source Code Pro Medium"/>
              </a:rPr>
              <a:t> Locations_ &amp; </a:t>
            </a:r>
            <a:r>
              <a:rPr lang="en-US" sz="1400" dirty="0" err="1">
                <a:solidFill>
                  <a:srgbClr val="000000"/>
                </a:solidFill>
                <a:latin typeface="Source Code Pro Medium"/>
                <a:cs typeface="Source Code Pro Medium"/>
              </a:rPr>
              <a:t>locs</a:t>
            </a:r>
            <a:r>
              <a:rPr lang="en-US" sz="1400" dirty="0">
                <a:solidFill>
                  <a:srgbClr val="000000"/>
                </a:solidFill>
                <a:latin typeface="Source Code Pro Medium"/>
                <a:cs typeface="Source Code Pro Medium"/>
              </a:rPr>
              <a:t>,</a:t>
            </a:r>
          </a:p>
          <a:p>
            <a:r>
              <a:rPr lang="en-US" sz="1400" dirty="0">
                <a:solidFill>
                  <a:srgbClr val="000000"/>
                </a:solidFill>
                <a:latin typeface="Source Code Pro Medium"/>
                <a:cs typeface="Source Code Pro Medium"/>
              </a:rPr>
              <a:t>                             </a:t>
            </a:r>
            <a:r>
              <a:rPr lang="en-US" sz="1400" dirty="0" err="1">
                <a:solidFill>
                  <a:srgbClr val="2FB41D"/>
                </a:solidFill>
                <a:latin typeface="Source Code Pro Medium"/>
                <a:cs typeface="Source Code Pro Medium"/>
              </a:rPr>
              <a:t>const</a:t>
            </a:r>
            <a:r>
              <a:rPr lang="en-US" sz="1400" dirty="0">
                <a:solidFill>
                  <a:srgbClr val="000000"/>
                </a:solidFill>
                <a:latin typeface="Source Code Pro Medium"/>
                <a:cs typeface="Source Code Pro Medium"/>
              </a:rPr>
              <a:t> Variables &amp; </a:t>
            </a:r>
            <a:r>
              <a:rPr lang="en-US" sz="1400" dirty="0" err="1">
                <a:solidFill>
                  <a:srgbClr val="000000"/>
                </a:solidFill>
                <a:latin typeface="Source Code Pro Medium"/>
                <a:cs typeface="Source Code Pro Medium"/>
              </a:rPr>
              <a:t>vars</a:t>
            </a:r>
            <a:r>
              <a:rPr lang="en-US" sz="1400" dirty="0">
                <a:solidFill>
                  <a:srgbClr val="000000"/>
                </a:solidFill>
                <a:latin typeface="Source Code Pro Medium"/>
                <a:cs typeface="Source Code Pro Medium"/>
              </a:rPr>
              <a:t>,</a:t>
            </a:r>
          </a:p>
          <a:p>
            <a:r>
              <a:rPr lang="mr-IN" sz="1400" dirty="0">
                <a:solidFill>
                  <a:srgbClr val="000000"/>
                </a:solidFill>
                <a:latin typeface="Source Code Pro Medium"/>
                <a:cs typeface="Source Code Pro Medium"/>
              </a:rPr>
              <a:t>                             GeoVaLs_ &amp; gvals) </a:t>
            </a:r>
            <a:r>
              <a:rPr lang="mr-IN" sz="1400" dirty="0">
                <a:solidFill>
                  <a:srgbClr val="2FB41D"/>
                </a:solidFill>
                <a:latin typeface="Source Code Pro Medium"/>
                <a:cs typeface="Source Code Pro Medium"/>
              </a:rPr>
              <a:t>const</a:t>
            </a:r>
            <a:r>
              <a:rPr lang="mr-IN" sz="1400" dirty="0">
                <a:solidFill>
                  <a:srgbClr val="000000"/>
                </a:solidFill>
                <a:latin typeface="Source Code Pro Medium"/>
                <a:cs typeface="Source Code Pro Medium"/>
              </a:rPr>
              <a:t> {</a:t>
            </a:r>
            <a:endParaRPr lang="en-GB" sz="1400" dirty="0">
              <a:solidFill>
                <a:srgbClr val="000000"/>
              </a:solidFill>
              <a:latin typeface="Source Code Pro Medium"/>
              <a:cs typeface="Source Code Pro Medium"/>
            </a:endParaRPr>
          </a:p>
          <a:p>
            <a:r>
              <a:rPr lang="en-US" sz="1400" dirty="0">
                <a:solidFill>
                  <a:srgbClr val="000000"/>
                </a:solidFill>
                <a:latin typeface="Source Code Pro Medium"/>
                <a:cs typeface="Source Code Pro Medium"/>
              </a:rPr>
              <a:t>  Log::trace() &lt;&lt; </a:t>
            </a:r>
            <a:r>
              <a:rPr lang="en-US" sz="1400" dirty="0">
                <a:solidFill>
                  <a:srgbClr val="B42419"/>
                </a:solidFill>
                <a:latin typeface="Source Code Pro Medium"/>
                <a:cs typeface="Source Code Pro Medium"/>
              </a:rPr>
              <a:t>"State&lt;MODEL&gt;::</a:t>
            </a:r>
            <a:r>
              <a:rPr lang="en-US" sz="1400" dirty="0" err="1">
                <a:solidFill>
                  <a:srgbClr val="B42419"/>
                </a:solidFill>
                <a:latin typeface="Source Code Pro Medium"/>
                <a:cs typeface="Source Code Pro Medium"/>
              </a:rPr>
              <a:t>getValues</a:t>
            </a:r>
            <a:r>
              <a:rPr lang="en-US" sz="1400" dirty="0">
                <a:solidFill>
                  <a:srgbClr val="B42419"/>
                </a:solidFill>
                <a:latin typeface="Source Code Pro Medium"/>
                <a:cs typeface="Source Code Pro Medium"/>
              </a:rPr>
              <a:t> starting"</a:t>
            </a:r>
            <a:r>
              <a:rPr lang="en-US" sz="1400" dirty="0">
                <a:solidFill>
                  <a:srgbClr val="000000"/>
                </a:solidFill>
                <a:latin typeface="Source Code Pro Medium"/>
                <a:cs typeface="Source Code Pro Medium"/>
              </a:rPr>
              <a:t> &lt;&lt; </a:t>
            </a:r>
            <a:r>
              <a:rPr lang="en-US" sz="1400" dirty="0" err="1">
                <a:solidFill>
                  <a:srgbClr val="000000"/>
                </a:solidFill>
                <a:latin typeface="Source Code Pro Medium"/>
                <a:cs typeface="Source Code Pro Medium"/>
              </a:rPr>
              <a:t>std</a:t>
            </a:r>
            <a:r>
              <a:rPr lang="en-US" sz="1400" dirty="0">
                <a:solidFill>
                  <a:srgbClr val="000000"/>
                </a:solidFill>
                <a:latin typeface="Source Code Pro Medium"/>
                <a:cs typeface="Source Code Pro Medium"/>
              </a:rPr>
              <a:t>::</a:t>
            </a:r>
            <a:r>
              <a:rPr lang="en-US" sz="1400" dirty="0" err="1">
                <a:solidFill>
                  <a:srgbClr val="000000"/>
                </a:solidFill>
                <a:latin typeface="Source Code Pro Medium"/>
                <a:cs typeface="Source Code Pro Medium"/>
              </a:rPr>
              <a:t>endl</a:t>
            </a:r>
            <a:r>
              <a:rPr lang="en-US" sz="1400" dirty="0">
                <a:solidFill>
                  <a:srgbClr val="000000"/>
                </a:solidFill>
                <a:latin typeface="Source Code Pro Medium"/>
                <a:cs typeface="Source Code Pro Medium"/>
              </a:rPr>
              <a:t>;</a:t>
            </a:r>
          </a:p>
          <a:p>
            <a:r>
              <a:rPr lang="en-US" sz="1400" dirty="0">
                <a:solidFill>
                  <a:srgbClr val="000000"/>
                </a:solidFill>
                <a:latin typeface="Source Code Pro Medium"/>
                <a:cs typeface="Source Code Pro Medium"/>
              </a:rPr>
              <a:t>  </a:t>
            </a:r>
            <a:r>
              <a:rPr lang="en-US" sz="1400" dirty="0" err="1">
                <a:solidFill>
                  <a:srgbClr val="000000"/>
                </a:solidFill>
                <a:latin typeface="Source Code Pro Medium"/>
                <a:cs typeface="Source Code Pro Medium"/>
              </a:rPr>
              <a:t>util</a:t>
            </a:r>
            <a:r>
              <a:rPr lang="en-US" sz="1400" dirty="0">
                <a:solidFill>
                  <a:srgbClr val="000000"/>
                </a:solidFill>
                <a:latin typeface="Source Code Pro Medium"/>
                <a:cs typeface="Source Code Pro Medium"/>
              </a:rPr>
              <a:t>::Timer timer(</a:t>
            </a:r>
            <a:r>
              <a:rPr lang="en-US" sz="1400" dirty="0" err="1">
                <a:solidFill>
                  <a:srgbClr val="000000"/>
                </a:solidFill>
                <a:latin typeface="Source Code Pro Medium"/>
                <a:cs typeface="Source Code Pro Medium"/>
              </a:rPr>
              <a:t>classname</a:t>
            </a:r>
            <a:r>
              <a:rPr lang="en-US" sz="1400" dirty="0">
                <a:solidFill>
                  <a:srgbClr val="000000"/>
                </a:solidFill>
                <a:latin typeface="Source Code Pro Medium"/>
                <a:cs typeface="Source Code Pro Medium"/>
              </a:rPr>
              <a:t>(), </a:t>
            </a:r>
            <a:r>
              <a:rPr lang="en-US" sz="1400" dirty="0">
                <a:solidFill>
                  <a:srgbClr val="B42419"/>
                </a:solidFill>
                <a:latin typeface="Source Code Pro Medium"/>
                <a:cs typeface="Source Code Pro Medium"/>
              </a:rPr>
              <a:t>"</a:t>
            </a:r>
            <a:r>
              <a:rPr lang="en-US" sz="1400" dirty="0" err="1">
                <a:solidFill>
                  <a:srgbClr val="B42419"/>
                </a:solidFill>
                <a:latin typeface="Source Code Pro Medium"/>
                <a:cs typeface="Source Code Pro Medium"/>
              </a:rPr>
              <a:t>getValues</a:t>
            </a:r>
            <a:r>
              <a:rPr lang="en-US" sz="1400" dirty="0">
                <a:solidFill>
                  <a:srgbClr val="B42419"/>
                </a:solidFill>
                <a:latin typeface="Source Code Pro Medium"/>
                <a:cs typeface="Source Code Pro Medium"/>
              </a:rPr>
              <a:t>"</a:t>
            </a:r>
            <a:r>
              <a:rPr lang="en-US" sz="1400" dirty="0">
                <a:solidFill>
                  <a:srgbClr val="000000"/>
                </a:solidFill>
                <a:latin typeface="Source Code Pro Medium"/>
                <a:cs typeface="Source Code Pro Medium"/>
              </a:rPr>
              <a:t>);</a:t>
            </a:r>
          </a:p>
          <a:p>
            <a:r>
              <a:rPr lang="en-US" sz="1400" dirty="0">
                <a:solidFill>
                  <a:srgbClr val="000000"/>
                </a:solidFill>
                <a:latin typeface="Source Code Pro Medium"/>
                <a:cs typeface="Source Code Pro Medium"/>
              </a:rPr>
              <a:t>  state_-&gt;</a:t>
            </a:r>
            <a:r>
              <a:rPr lang="en-US" sz="1400" dirty="0" err="1">
                <a:solidFill>
                  <a:srgbClr val="000000"/>
                </a:solidFill>
                <a:latin typeface="Source Code Pro Medium"/>
                <a:cs typeface="Source Code Pro Medium"/>
              </a:rPr>
              <a:t>getValues</a:t>
            </a:r>
            <a:r>
              <a:rPr lang="en-US" sz="1400" dirty="0">
                <a:solidFill>
                  <a:srgbClr val="000000"/>
                </a:solidFill>
                <a:latin typeface="Source Code Pro Medium"/>
                <a:cs typeface="Source Code Pro Medium"/>
              </a:rPr>
              <a:t>(</a:t>
            </a:r>
            <a:r>
              <a:rPr lang="en-US" sz="1400" dirty="0" err="1">
                <a:solidFill>
                  <a:srgbClr val="000000"/>
                </a:solidFill>
                <a:latin typeface="Source Code Pro Medium"/>
                <a:cs typeface="Source Code Pro Medium"/>
              </a:rPr>
              <a:t>locs.locations</a:t>
            </a:r>
            <a:r>
              <a:rPr lang="en-US" sz="1400" dirty="0">
                <a:solidFill>
                  <a:srgbClr val="000000"/>
                </a:solidFill>
                <a:latin typeface="Source Code Pro Medium"/>
                <a:cs typeface="Source Code Pro Medium"/>
              </a:rPr>
              <a:t>(), </a:t>
            </a:r>
            <a:r>
              <a:rPr lang="en-US" sz="1400" dirty="0" err="1">
                <a:solidFill>
                  <a:srgbClr val="000000"/>
                </a:solidFill>
                <a:latin typeface="Source Code Pro Medium"/>
                <a:cs typeface="Source Code Pro Medium"/>
              </a:rPr>
              <a:t>vars</a:t>
            </a:r>
            <a:r>
              <a:rPr lang="en-US" sz="1400" dirty="0">
                <a:solidFill>
                  <a:srgbClr val="000000"/>
                </a:solidFill>
                <a:latin typeface="Source Code Pro Medium"/>
                <a:cs typeface="Source Code Pro Medium"/>
              </a:rPr>
              <a:t>, </a:t>
            </a:r>
            <a:r>
              <a:rPr lang="en-US" sz="1400" dirty="0" err="1">
                <a:solidFill>
                  <a:srgbClr val="000000"/>
                </a:solidFill>
                <a:latin typeface="Source Code Pro Medium"/>
                <a:cs typeface="Source Code Pro Medium"/>
              </a:rPr>
              <a:t>gvals.geovals</a:t>
            </a:r>
            <a:r>
              <a:rPr lang="en-US" sz="1400" dirty="0">
                <a:solidFill>
                  <a:srgbClr val="000000"/>
                </a:solidFill>
                <a:latin typeface="Source Code Pro Medium"/>
                <a:cs typeface="Source Code Pro Medium"/>
              </a:rPr>
              <a:t>());</a:t>
            </a:r>
          </a:p>
          <a:p>
            <a:r>
              <a:rPr lang="en-US" sz="1400" dirty="0">
                <a:solidFill>
                  <a:srgbClr val="000000"/>
                </a:solidFill>
                <a:latin typeface="Source Code Pro Medium"/>
                <a:cs typeface="Source Code Pro Medium"/>
              </a:rPr>
              <a:t>  Log::trace() &lt;&lt; </a:t>
            </a:r>
            <a:r>
              <a:rPr lang="en-US" sz="1400" dirty="0">
                <a:solidFill>
                  <a:srgbClr val="B42419"/>
                </a:solidFill>
                <a:latin typeface="Source Code Pro Medium"/>
                <a:cs typeface="Source Code Pro Medium"/>
              </a:rPr>
              <a:t>"State&lt;MODEL&gt;::</a:t>
            </a:r>
            <a:r>
              <a:rPr lang="en-US" sz="1400" dirty="0" err="1">
                <a:solidFill>
                  <a:srgbClr val="B42419"/>
                </a:solidFill>
                <a:latin typeface="Source Code Pro Medium"/>
                <a:cs typeface="Source Code Pro Medium"/>
              </a:rPr>
              <a:t>getValues</a:t>
            </a:r>
            <a:r>
              <a:rPr lang="en-US" sz="1400" dirty="0">
                <a:solidFill>
                  <a:srgbClr val="B42419"/>
                </a:solidFill>
                <a:latin typeface="Source Code Pro Medium"/>
                <a:cs typeface="Source Code Pro Medium"/>
              </a:rPr>
              <a:t> done"</a:t>
            </a:r>
            <a:r>
              <a:rPr lang="en-US" sz="1400" dirty="0">
                <a:solidFill>
                  <a:srgbClr val="000000"/>
                </a:solidFill>
                <a:latin typeface="Source Code Pro Medium"/>
                <a:cs typeface="Source Code Pro Medium"/>
              </a:rPr>
              <a:t> &lt;&lt; </a:t>
            </a:r>
            <a:r>
              <a:rPr lang="en-US" sz="1400" dirty="0" err="1">
                <a:solidFill>
                  <a:srgbClr val="000000"/>
                </a:solidFill>
                <a:latin typeface="Source Code Pro Medium"/>
                <a:cs typeface="Source Code Pro Medium"/>
              </a:rPr>
              <a:t>std</a:t>
            </a:r>
            <a:r>
              <a:rPr lang="en-US" sz="1400" dirty="0">
                <a:solidFill>
                  <a:srgbClr val="000000"/>
                </a:solidFill>
                <a:latin typeface="Source Code Pro Medium"/>
                <a:cs typeface="Source Code Pro Medium"/>
              </a:rPr>
              <a:t>::</a:t>
            </a:r>
            <a:r>
              <a:rPr lang="en-US" sz="1400" dirty="0" err="1">
                <a:solidFill>
                  <a:srgbClr val="000000"/>
                </a:solidFill>
                <a:latin typeface="Source Code Pro Medium"/>
                <a:cs typeface="Source Code Pro Medium"/>
              </a:rPr>
              <a:t>endl</a:t>
            </a:r>
            <a:r>
              <a:rPr lang="en-US" sz="1400" dirty="0">
                <a:solidFill>
                  <a:srgbClr val="000000"/>
                </a:solidFill>
                <a:latin typeface="Source Code Pro Medium"/>
                <a:cs typeface="Source Code Pro Medium"/>
              </a:rPr>
              <a:t>;</a:t>
            </a:r>
          </a:p>
          <a:p>
            <a:r>
              <a:rPr lang="en-US" sz="1400" dirty="0">
                <a:solidFill>
                  <a:srgbClr val="000000"/>
                </a:solidFill>
                <a:latin typeface="Source Code Pro Medium"/>
                <a:cs typeface="Source Code Pro Medium"/>
              </a:rPr>
              <a:t>}</a:t>
            </a:r>
            <a:endParaRPr lang="en-US" sz="1400" dirty="0">
              <a:latin typeface="Source Code Pro Medium"/>
              <a:cs typeface="Source Code Pro Medium"/>
            </a:endParaRPr>
          </a:p>
        </p:txBody>
      </p:sp>
      <p:sp>
        <p:nvSpPr>
          <p:cNvPr id="4" name="TextBox 3"/>
          <p:cNvSpPr txBox="1"/>
          <p:nvPr/>
        </p:nvSpPr>
        <p:spPr>
          <a:xfrm>
            <a:off x="588212" y="1355464"/>
            <a:ext cx="5354094" cy="461665"/>
          </a:xfrm>
          <a:prstGeom prst="rect">
            <a:avLst/>
          </a:prstGeom>
          <a:noFill/>
        </p:spPr>
        <p:txBody>
          <a:bodyPr wrap="none" rtlCol="0">
            <a:spAutoFit/>
          </a:bodyPr>
          <a:lstStyle/>
          <a:p>
            <a:r>
              <a:rPr lang="en-US" sz="2400" dirty="0"/>
              <a:t>Example of a method in an interface class</a:t>
            </a:r>
          </a:p>
        </p:txBody>
      </p:sp>
      <p:grpSp>
        <p:nvGrpSpPr>
          <p:cNvPr id="45" name="Group 44"/>
          <p:cNvGrpSpPr/>
          <p:nvPr/>
        </p:nvGrpSpPr>
        <p:grpSpPr>
          <a:xfrm>
            <a:off x="1635132" y="3075151"/>
            <a:ext cx="2127551" cy="1996397"/>
            <a:chOff x="111131" y="3075150"/>
            <a:chExt cx="2127551" cy="1996397"/>
          </a:xfrm>
        </p:grpSpPr>
        <p:sp>
          <p:nvSpPr>
            <p:cNvPr id="5" name="TextBox 4"/>
            <p:cNvSpPr txBox="1"/>
            <p:nvPr/>
          </p:nvSpPr>
          <p:spPr>
            <a:xfrm>
              <a:off x="449798" y="4425216"/>
              <a:ext cx="1788884" cy="646331"/>
            </a:xfrm>
            <a:prstGeom prst="rect">
              <a:avLst/>
            </a:prstGeom>
            <a:noFill/>
            <a:ln w="25400">
              <a:solidFill>
                <a:schemeClr val="tx2"/>
              </a:solidFill>
            </a:ln>
          </p:spPr>
          <p:txBody>
            <a:bodyPr wrap="none" rtlCol="0">
              <a:spAutoFit/>
            </a:bodyPr>
            <a:lstStyle/>
            <a:p>
              <a:r>
                <a:rPr lang="en-US" dirty="0"/>
                <a:t>Trace method on</a:t>
              </a:r>
            </a:p>
            <a:p>
              <a:r>
                <a:rPr lang="en-US" dirty="0"/>
                <a:t>entry and exit</a:t>
              </a:r>
            </a:p>
          </p:txBody>
        </p:sp>
        <p:cxnSp>
          <p:nvCxnSpPr>
            <p:cNvPr id="7" name="Elbow Connector 6"/>
            <p:cNvCxnSpPr>
              <a:stCxn id="5" idx="1"/>
            </p:cNvCxnSpPr>
            <p:nvPr/>
          </p:nvCxnSpPr>
          <p:spPr>
            <a:xfrm rot="10800000">
              <a:off x="111132" y="3075150"/>
              <a:ext cx="338666" cy="1673232"/>
            </a:xfrm>
            <a:prstGeom prst="bentConnector2">
              <a:avLst/>
            </a:prstGeom>
            <a:ln>
              <a:solidFill>
                <a:schemeClr val="tx2"/>
              </a:solidFill>
              <a:tailEnd type="non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111132" y="3075150"/>
              <a:ext cx="460368" cy="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11131" y="3693217"/>
              <a:ext cx="460368" cy="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4454448" y="3280833"/>
            <a:ext cx="2868168" cy="2150992"/>
            <a:chOff x="2930448" y="3280833"/>
            <a:chExt cx="2868168" cy="2150992"/>
          </a:xfrm>
        </p:grpSpPr>
        <p:sp>
          <p:nvSpPr>
            <p:cNvPr id="22" name="TextBox 21"/>
            <p:cNvSpPr txBox="1"/>
            <p:nvPr/>
          </p:nvSpPr>
          <p:spPr>
            <a:xfrm>
              <a:off x="2930448" y="4231496"/>
              <a:ext cx="2545626" cy="1200329"/>
            </a:xfrm>
            <a:prstGeom prst="rect">
              <a:avLst/>
            </a:prstGeom>
            <a:noFill/>
            <a:ln w="25400">
              <a:solidFill>
                <a:schemeClr val="tx2"/>
              </a:solidFill>
            </a:ln>
          </p:spPr>
          <p:txBody>
            <a:bodyPr wrap="none" rtlCol="0">
              <a:spAutoFit/>
            </a:bodyPr>
            <a:lstStyle/>
            <a:p>
              <a:r>
                <a:rPr lang="en-US" dirty="0"/>
                <a:t>Timer will be destructed </a:t>
              </a:r>
            </a:p>
            <a:p>
              <a:r>
                <a:rPr lang="en-US" dirty="0"/>
                <a:t>when going out of scope</a:t>
              </a:r>
            </a:p>
            <a:p>
              <a:r>
                <a:rPr lang="en-US" dirty="0"/>
                <a:t>Constructor and</a:t>
              </a:r>
            </a:p>
            <a:p>
              <a:r>
                <a:rPr lang="en-US" dirty="0"/>
                <a:t>destructor do the work</a:t>
              </a:r>
            </a:p>
          </p:txBody>
        </p:sp>
        <p:cxnSp>
          <p:nvCxnSpPr>
            <p:cNvPr id="23" name="Elbow Connector 22"/>
            <p:cNvCxnSpPr>
              <a:stCxn id="22" idx="3"/>
            </p:cNvCxnSpPr>
            <p:nvPr/>
          </p:nvCxnSpPr>
          <p:spPr>
            <a:xfrm flipV="1">
              <a:off x="5476074" y="3280833"/>
              <a:ext cx="322542" cy="1550828"/>
            </a:xfrm>
            <a:prstGeom prst="bentConnector2">
              <a:avLst/>
            </a:prstGeom>
            <a:ln>
              <a:solidFill>
                <a:schemeClr val="tx2"/>
              </a:solidFill>
              <a:tailEnd type="non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5365750" y="3280833"/>
              <a:ext cx="432865" cy="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a:off x="3069168" y="3478387"/>
            <a:ext cx="6799075" cy="2680028"/>
            <a:chOff x="1545167" y="3478387"/>
            <a:chExt cx="6799075" cy="2680028"/>
          </a:xfrm>
        </p:grpSpPr>
        <p:sp>
          <p:nvSpPr>
            <p:cNvPr id="34" name="TextBox 33"/>
            <p:cNvSpPr txBox="1"/>
            <p:nvPr/>
          </p:nvSpPr>
          <p:spPr>
            <a:xfrm>
              <a:off x="1545167" y="5789083"/>
              <a:ext cx="6476533" cy="369332"/>
            </a:xfrm>
            <a:prstGeom prst="rect">
              <a:avLst/>
            </a:prstGeom>
            <a:noFill/>
            <a:ln w="25400">
              <a:solidFill>
                <a:schemeClr val="tx2"/>
              </a:solidFill>
            </a:ln>
          </p:spPr>
          <p:txBody>
            <a:bodyPr wrap="square" rtlCol="0">
              <a:spAutoFit/>
            </a:bodyPr>
            <a:lstStyle/>
            <a:p>
              <a:r>
                <a:rPr lang="en-US" dirty="0"/>
                <a:t>Method of specific implementation is called, with actual arguments</a:t>
              </a:r>
            </a:p>
          </p:txBody>
        </p:sp>
        <p:cxnSp>
          <p:nvCxnSpPr>
            <p:cNvPr id="35" name="Elbow Connector 34"/>
            <p:cNvCxnSpPr>
              <a:stCxn id="34" idx="3"/>
            </p:cNvCxnSpPr>
            <p:nvPr/>
          </p:nvCxnSpPr>
          <p:spPr>
            <a:xfrm flipV="1">
              <a:off x="8021700" y="3478387"/>
              <a:ext cx="322542" cy="2495362"/>
            </a:xfrm>
            <a:prstGeom prst="bentConnector2">
              <a:avLst/>
            </a:prstGeom>
            <a:ln>
              <a:solidFill>
                <a:schemeClr val="tx2"/>
              </a:solidFill>
              <a:tailEnd type="non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6974417" y="3478387"/>
              <a:ext cx="1369825" cy="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sp>
        <p:nvSpPr>
          <p:cNvPr id="10" name="Title 9">
            <a:extLst>
              <a:ext uri="{FF2B5EF4-FFF2-40B4-BE49-F238E27FC236}">
                <a16:creationId xmlns:a16="http://schemas.microsoft.com/office/drawing/2014/main" id="{9DA86352-410A-1A4E-BE5F-0DF3EA3AD8B1}"/>
              </a:ext>
            </a:extLst>
          </p:cNvPr>
          <p:cNvSpPr>
            <a:spLocks noGrp="1"/>
          </p:cNvSpPr>
          <p:nvPr>
            <p:ph type="title"/>
          </p:nvPr>
        </p:nvSpPr>
        <p:spPr/>
        <p:txBody>
          <a:bodyPr/>
          <a:lstStyle/>
          <a:p>
            <a:r>
              <a:rPr lang="en-US" dirty="0"/>
              <a:t>Interface class</a:t>
            </a:r>
          </a:p>
        </p:txBody>
      </p:sp>
    </p:spTree>
    <p:extLst>
      <p:ext uri="{BB962C8B-B14F-4D97-AF65-F5344CB8AC3E}">
        <p14:creationId xmlns:p14="http://schemas.microsoft.com/office/powerpoint/2010/main" val="174312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ight Arrow 37"/>
          <p:cNvSpPr/>
          <p:nvPr/>
        </p:nvSpPr>
        <p:spPr>
          <a:xfrm flipV="1">
            <a:off x="4840921" y="2847734"/>
            <a:ext cx="749300" cy="196722"/>
          </a:xfrm>
          <a:prstGeom prst="rightArrow">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nvGrpSpPr>
          <p:cNvPr id="17" name="Group 16"/>
          <p:cNvGrpSpPr/>
          <p:nvPr/>
        </p:nvGrpSpPr>
        <p:grpSpPr>
          <a:xfrm>
            <a:off x="2246029" y="2673206"/>
            <a:ext cx="2395528" cy="2993376"/>
            <a:chOff x="605508" y="2051350"/>
            <a:chExt cx="2395528" cy="3991168"/>
          </a:xfrm>
        </p:grpSpPr>
        <p:sp>
          <p:nvSpPr>
            <p:cNvPr id="9" name="Oval 8"/>
            <p:cNvSpPr/>
            <p:nvPr/>
          </p:nvSpPr>
          <p:spPr>
            <a:xfrm>
              <a:off x="1145419" y="3234933"/>
              <a:ext cx="1257628" cy="1652083"/>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rocess 2"/>
            <p:cNvSpPr/>
            <p:nvPr/>
          </p:nvSpPr>
          <p:spPr>
            <a:xfrm>
              <a:off x="1533804" y="2051350"/>
              <a:ext cx="1467232" cy="838371"/>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Setup</a:t>
              </a:r>
            </a:p>
            <a:p>
              <a:pPr algn="ctr"/>
              <a:r>
                <a:rPr lang="en-US" dirty="0"/>
                <a:t>(lots of stuff)</a:t>
              </a:r>
            </a:p>
          </p:txBody>
        </p:sp>
        <p:sp>
          <p:nvSpPr>
            <p:cNvPr id="5" name="Process 4"/>
            <p:cNvSpPr/>
            <p:nvPr/>
          </p:nvSpPr>
          <p:spPr>
            <a:xfrm>
              <a:off x="1533804" y="3621584"/>
              <a:ext cx="1467232" cy="838371"/>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Timestep</a:t>
              </a:r>
              <a:endParaRPr lang="en-US" dirty="0"/>
            </a:p>
          </p:txBody>
        </p:sp>
        <p:sp>
          <p:nvSpPr>
            <p:cNvPr id="6" name="Process 5"/>
            <p:cNvSpPr/>
            <p:nvPr/>
          </p:nvSpPr>
          <p:spPr>
            <a:xfrm>
              <a:off x="1533804" y="5204147"/>
              <a:ext cx="1467232" cy="838371"/>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Clean-up</a:t>
              </a:r>
            </a:p>
            <a:p>
              <a:pPr algn="ctr"/>
              <a:r>
                <a:rPr lang="en-US" dirty="0"/>
                <a:t>(sometimes)</a:t>
              </a:r>
            </a:p>
          </p:txBody>
        </p:sp>
        <p:cxnSp>
          <p:nvCxnSpPr>
            <p:cNvPr id="11" name="Straight Arrow Connector 10"/>
            <p:cNvCxnSpPr>
              <a:stCxn id="3" idx="2"/>
              <a:endCxn id="5" idx="0"/>
            </p:cNvCxnSpPr>
            <p:nvPr/>
          </p:nvCxnSpPr>
          <p:spPr>
            <a:xfrm>
              <a:off x="2267420" y="2889721"/>
              <a:ext cx="0" cy="73186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302688" y="4472284"/>
              <a:ext cx="0" cy="73186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05508" y="3076903"/>
              <a:ext cx="461665" cy="1431161"/>
            </a:xfrm>
            <a:prstGeom prst="rect">
              <a:avLst/>
            </a:prstGeom>
            <a:noFill/>
          </p:spPr>
          <p:txBody>
            <a:bodyPr vert="vert270" wrap="none" rtlCol="0">
              <a:spAutoFit/>
            </a:bodyPr>
            <a:lstStyle/>
            <a:p>
              <a:r>
                <a:rPr lang="en-US" dirty="0"/>
                <a:t>Time Loop</a:t>
              </a:r>
            </a:p>
          </p:txBody>
        </p:sp>
      </p:grpSp>
      <p:sp>
        <p:nvSpPr>
          <p:cNvPr id="18" name="TextBox 17"/>
          <p:cNvSpPr txBox="1"/>
          <p:nvPr/>
        </p:nvSpPr>
        <p:spPr>
          <a:xfrm>
            <a:off x="5723793" y="5083878"/>
            <a:ext cx="2337499" cy="369332"/>
          </a:xfrm>
          <a:prstGeom prst="rect">
            <a:avLst/>
          </a:prstGeom>
          <a:noFill/>
        </p:spPr>
        <p:txBody>
          <a:bodyPr wrap="none" rtlCol="0" anchor="ctr" anchorCtr="0">
            <a:spAutoFit/>
          </a:bodyPr>
          <a:lstStyle/>
          <a:p>
            <a:r>
              <a:rPr lang="en-US" dirty="0" err="1">
                <a:latin typeface="Source Code Pro Medium"/>
                <a:cs typeface="Source Code Pro Medium"/>
              </a:rPr>
              <a:t>model.finalize</a:t>
            </a:r>
            <a:r>
              <a:rPr lang="en-US" dirty="0">
                <a:latin typeface="Source Code Pro Medium"/>
                <a:cs typeface="Source Code Pro Medium"/>
              </a:rPr>
              <a:t>(</a:t>
            </a:r>
            <a:r>
              <a:rPr lang="is-IS" dirty="0">
                <a:latin typeface="Source Code Pro Medium"/>
                <a:cs typeface="Source Code Pro Medium"/>
              </a:rPr>
              <a:t>…</a:t>
            </a:r>
            <a:r>
              <a:rPr lang="en-US" dirty="0">
                <a:latin typeface="Source Code Pro Medium"/>
                <a:cs typeface="Source Code Pro Medium"/>
              </a:rPr>
              <a:t>)</a:t>
            </a:r>
          </a:p>
        </p:txBody>
      </p:sp>
      <p:sp>
        <p:nvSpPr>
          <p:cNvPr id="19" name="TextBox 18"/>
          <p:cNvSpPr txBox="1"/>
          <p:nvPr/>
        </p:nvSpPr>
        <p:spPr>
          <a:xfrm>
            <a:off x="5723794" y="2499090"/>
            <a:ext cx="2084225" cy="369332"/>
          </a:xfrm>
          <a:prstGeom prst="rect">
            <a:avLst/>
          </a:prstGeom>
          <a:noFill/>
        </p:spPr>
        <p:txBody>
          <a:bodyPr wrap="none" rtlCol="0">
            <a:spAutoFit/>
          </a:bodyPr>
          <a:lstStyle/>
          <a:p>
            <a:r>
              <a:rPr lang="en-US" dirty="0" err="1">
                <a:latin typeface="Source Code Pro Medium"/>
                <a:cs typeface="Source Code Pro Medium"/>
              </a:rPr>
              <a:t>model.create</a:t>
            </a:r>
            <a:r>
              <a:rPr lang="en-US" dirty="0">
                <a:latin typeface="Source Code Pro Medium"/>
                <a:cs typeface="Source Code Pro Medium"/>
              </a:rPr>
              <a:t>(</a:t>
            </a:r>
            <a:r>
              <a:rPr lang="is-IS" dirty="0">
                <a:latin typeface="Source Code Pro Medium"/>
                <a:cs typeface="Source Code Pro Medium"/>
              </a:rPr>
              <a:t>…</a:t>
            </a:r>
            <a:r>
              <a:rPr lang="en-US" dirty="0">
                <a:latin typeface="Source Code Pro Medium"/>
                <a:cs typeface="Source Code Pro Medium"/>
              </a:rPr>
              <a:t>)</a:t>
            </a:r>
          </a:p>
        </p:txBody>
      </p:sp>
      <p:sp>
        <p:nvSpPr>
          <p:cNvPr id="20" name="TextBox 19"/>
          <p:cNvSpPr txBox="1"/>
          <p:nvPr/>
        </p:nvSpPr>
        <p:spPr>
          <a:xfrm>
            <a:off x="5723792" y="3037606"/>
            <a:ext cx="2590774" cy="369332"/>
          </a:xfrm>
          <a:prstGeom prst="rect">
            <a:avLst/>
          </a:prstGeom>
          <a:noFill/>
        </p:spPr>
        <p:txBody>
          <a:bodyPr wrap="none" rtlCol="0">
            <a:spAutoFit/>
          </a:bodyPr>
          <a:lstStyle/>
          <a:p>
            <a:r>
              <a:rPr lang="en-US" dirty="0" err="1">
                <a:latin typeface="Source Code Pro Medium"/>
                <a:cs typeface="Source Code Pro Medium"/>
              </a:rPr>
              <a:t>model.initialize</a:t>
            </a:r>
            <a:r>
              <a:rPr lang="en-US" dirty="0">
                <a:latin typeface="Source Code Pro Medium"/>
                <a:cs typeface="Source Code Pro Medium"/>
              </a:rPr>
              <a:t>(</a:t>
            </a:r>
            <a:r>
              <a:rPr lang="is-IS" dirty="0">
                <a:latin typeface="Source Code Pro Medium"/>
                <a:cs typeface="Source Code Pro Medium"/>
              </a:rPr>
              <a:t>…</a:t>
            </a:r>
            <a:r>
              <a:rPr lang="en-US" dirty="0">
                <a:latin typeface="Source Code Pro Medium"/>
                <a:cs typeface="Source Code Pro Medium"/>
              </a:rPr>
              <a:t>)</a:t>
            </a:r>
          </a:p>
        </p:txBody>
      </p:sp>
      <p:sp>
        <p:nvSpPr>
          <p:cNvPr id="21" name="TextBox 20"/>
          <p:cNvSpPr txBox="1"/>
          <p:nvPr/>
        </p:nvSpPr>
        <p:spPr>
          <a:xfrm>
            <a:off x="5723792" y="3978592"/>
            <a:ext cx="1830950" cy="369332"/>
          </a:xfrm>
          <a:prstGeom prst="rect">
            <a:avLst/>
          </a:prstGeom>
          <a:noFill/>
        </p:spPr>
        <p:txBody>
          <a:bodyPr wrap="none" rtlCol="0">
            <a:spAutoFit/>
          </a:bodyPr>
          <a:lstStyle/>
          <a:p>
            <a:r>
              <a:rPr lang="en-US" dirty="0" err="1">
                <a:latin typeface="Source Code Pro Medium"/>
                <a:cs typeface="Source Code Pro Medium"/>
              </a:rPr>
              <a:t>model.step</a:t>
            </a:r>
            <a:r>
              <a:rPr lang="en-US" dirty="0">
                <a:latin typeface="Source Code Pro Medium"/>
                <a:cs typeface="Source Code Pro Medium"/>
              </a:rPr>
              <a:t>(</a:t>
            </a:r>
            <a:r>
              <a:rPr lang="is-IS" dirty="0">
                <a:latin typeface="Source Code Pro Medium"/>
                <a:cs typeface="Source Code Pro Medium"/>
              </a:rPr>
              <a:t>…</a:t>
            </a:r>
            <a:r>
              <a:rPr lang="en-US" dirty="0">
                <a:latin typeface="Source Code Pro Medium"/>
                <a:cs typeface="Source Code Pro Medium"/>
              </a:rPr>
              <a:t>)</a:t>
            </a:r>
          </a:p>
        </p:txBody>
      </p:sp>
      <p:sp>
        <p:nvSpPr>
          <p:cNvPr id="22" name="TextBox 21"/>
          <p:cNvSpPr txBox="1"/>
          <p:nvPr/>
        </p:nvSpPr>
        <p:spPr>
          <a:xfrm>
            <a:off x="5723793" y="1848133"/>
            <a:ext cx="1957587" cy="369332"/>
          </a:xfrm>
          <a:prstGeom prst="rect">
            <a:avLst/>
          </a:prstGeom>
          <a:noFill/>
        </p:spPr>
        <p:txBody>
          <a:bodyPr wrap="none" rtlCol="0">
            <a:spAutoFit/>
          </a:bodyPr>
          <a:lstStyle/>
          <a:p>
            <a:r>
              <a:rPr lang="en-US" dirty="0" err="1">
                <a:latin typeface="Source Code Pro Medium"/>
                <a:cs typeface="Source Code Pro Medium"/>
              </a:rPr>
              <a:t>grid.create</a:t>
            </a:r>
            <a:r>
              <a:rPr lang="en-US" dirty="0">
                <a:latin typeface="Source Code Pro Medium"/>
                <a:cs typeface="Source Code Pro Medium"/>
              </a:rPr>
              <a:t>(</a:t>
            </a:r>
            <a:r>
              <a:rPr lang="is-IS" dirty="0">
                <a:latin typeface="Source Code Pro Medium"/>
                <a:cs typeface="Source Code Pro Medium"/>
              </a:rPr>
              <a:t>…</a:t>
            </a:r>
            <a:r>
              <a:rPr lang="en-US" dirty="0">
                <a:latin typeface="Source Code Pro Medium"/>
                <a:cs typeface="Source Code Pro Medium"/>
              </a:rPr>
              <a:t>)</a:t>
            </a:r>
          </a:p>
        </p:txBody>
      </p:sp>
      <p:sp>
        <p:nvSpPr>
          <p:cNvPr id="29" name="Right Arrow 28"/>
          <p:cNvSpPr/>
          <p:nvPr/>
        </p:nvSpPr>
        <p:spPr>
          <a:xfrm flipV="1">
            <a:off x="4840921" y="4058868"/>
            <a:ext cx="749300" cy="196722"/>
          </a:xfrm>
          <a:prstGeom prst="rightArrow">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31" name="Right Arrow 30"/>
          <p:cNvSpPr/>
          <p:nvPr/>
        </p:nvSpPr>
        <p:spPr>
          <a:xfrm flipV="1">
            <a:off x="4840921" y="5210321"/>
            <a:ext cx="749300" cy="196722"/>
          </a:xfrm>
          <a:prstGeom prst="rightArrow">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34" name="Bent Arrow 33"/>
          <p:cNvSpPr/>
          <p:nvPr/>
        </p:nvSpPr>
        <p:spPr>
          <a:xfrm>
            <a:off x="5018721" y="2532274"/>
            <a:ext cx="571500" cy="505332"/>
          </a:xfrm>
          <a:prstGeom prst="bentArrow">
            <a:avLst>
              <a:gd name="adj1" fmla="val 25187"/>
              <a:gd name="adj2" fmla="val 25000"/>
              <a:gd name="adj3" fmla="val 25000"/>
              <a:gd name="adj4" fmla="val 43750"/>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35" name="Bent Arrow 34"/>
          <p:cNvSpPr/>
          <p:nvPr/>
        </p:nvSpPr>
        <p:spPr>
          <a:xfrm>
            <a:off x="5018721" y="2039500"/>
            <a:ext cx="571500" cy="884648"/>
          </a:xfrm>
          <a:prstGeom prst="bentArrow">
            <a:avLst>
              <a:gd name="adj1" fmla="val 25187"/>
              <a:gd name="adj2" fmla="val 25000"/>
              <a:gd name="adj3" fmla="val 25000"/>
              <a:gd name="adj4" fmla="val 43750"/>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36" name="Bent Arrow 35"/>
          <p:cNvSpPr/>
          <p:nvPr/>
        </p:nvSpPr>
        <p:spPr>
          <a:xfrm flipV="1">
            <a:off x="5018721" y="2740828"/>
            <a:ext cx="571500" cy="593559"/>
          </a:xfrm>
          <a:prstGeom prst="bentArrow">
            <a:avLst>
              <a:gd name="adj1" fmla="val 25187"/>
              <a:gd name="adj2" fmla="val 25000"/>
              <a:gd name="adj3" fmla="val 25000"/>
              <a:gd name="adj4" fmla="val 43750"/>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37" name="Right Arrow 36"/>
          <p:cNvSpPr/>
          <p:nvPr/>
        </p:nvSpPr>
        <p:spPr>
          <a:xfrm flipV="1">
            <a:off x="4840921" y="2847734"/>
            <a:ext cx="330200" cy="196722"/>
          </a:xfrm>
          <a:prstGeom prst="rightArrow">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40" name="TextBox 39"/>
          <p:cNvSpPr txBox="1"/>
          <p:nvPr/>
        </p:nvSpPr>
        <p:spPr>
          <a:xfrm>
            <a:off x="5723792" y="2785648"/>
            <a:ext cx="2590774" cy="369332"/>
          </a:xfrm>
          <a:prstGeom prst="rect">
            <a:avLst/>
          </a:prstGeom>
          <a:noFill/>
        </p:spPr>
        <p:txBody>
          <a:bodyPr wrap="none" rtlCol="0">
            <a:spAutoFit/>
          </a:bodyPr>
          <a:lstStyle/>
          <a:p>
            <a:r>
              <a:rPr lang="en-US" dirty="0" err="1">
                <a:latin typeface="Source Code Pro Medium"/>
                <a:cs typeface="Source Code Pro Medium"/>
              </a:rPr>
              <a:t>model.initialize</a:t>
            </a:r>
            <a:r>
              <a:rPr lang="en-US" dirty="0">
                <a:latin typeface="Source Code Pro Medium"/>
                <a:cs typeface="Source Code Pro Medium"/>
              </a:rPr>
              <a:t>(</a:t>
            </a:r>
            <a:r>
              <a:rPr lang="is-IS" dirty="0">
                <a:latin typeface="Source Code Pro Medium"/>
                <a:cs typeface="Source Code Pro Medium"/>
              </a:rPr>
              <a:t>…</a:t>
            </a:r>
            <a:r>
              <a:rPr lang="en-US" dirty="0">
                <a:latin typeface="Source Code Pro Medium"/>
                <a:cs typeface="Source Code Pro Medium"/>
              </a:rPr>
              <a:t>)</a:t>
            </a:r>
          </a:p>
        </p:txBody>
      </p:sp>
      <p:sp>
        <p:nvSpPr>
          <p:cNvPr id="7" name="Title 6">
            <a:extLst>
              <a:ext uri="{FF2B5EF4-FFF2-40B4-BE49-F238E27FC236}">
                <a16:creationId xmlns:a16="http://schemas.microsoft.com/office/drawing/2014/main" id="{9355B06B-FAB4-954E-B125-61B893F03D78}"/>
              </a:ext>
            </a:extLst>
          </p:cNvPr>
          <p:cNvSpPr>
            <a:spLocks noGrp="1"/>
          </p:cNvSpPr>
          <p:nvPr>
            <p:ph type="title"/>
          </p:nvPr>
        </p:nvSpPr>
        <p:spPr/>
        <p:txBody>
          <a:bodyPr/>
          <a:lstStyle/>
          <a:p>
            <a:r>
              <a:rPr lang="en-US" dirty="0">
                <a:solidFill>
                  <a:srgbClr val="FFFFFF"/>
                </a:solidFill>
              </a:rPr>
              <a:t>Model design: </a:t>
            </a:r>
            <a:r>
              <a:rPr lang="en-US" dirty="0" err="1">
                <a:solidFill>
                  <a:srgbClr val="FFFFFF"/>
                </a:solidFill>
              </a:rPr>
              <a:t>x</a:t>
            </a:r>
            <a:r>
              <a:rPr lang="en-US" baseline="-25000" dirty="0" err="1">
                <a:solidFill>
                  <a:srgbClr val="FFFFFF"/>
                </a:solidFill>
              </a:rPr>
              <a:t>t</a:t>
            </a:r>
            <a:r>
              <a:rPr lang="en-US" dirty="0">
                <a:solidFill>
                  <a:srgbClr val="FFFFFF"/>
                </a:solidFill>
              </a:rPr>
              <a:t>=M(x</a:t>
            </a:r>
            <a:r>
              <a:rPr lang="en-US" baseline="-25000" dirty="0">
                <a:solidFill>
                  <a:srgbClr val="FFFFFF"/>
                </a:solidFill>
              </a:rPr>
              <a:t>0</a:t>
            </a:r>
            <a:r>
              <a:rPr lang="en-US" dirty="0">
                <a:solidFill>
                  <a:srgbClr val="FFFFFF"/>
                </a:solidFill>
              </a:rPr>
              <a:t>)</a:t>
            </a:r>
            <a:endParaRPr lang="en-US" dirty="0"/>
          </a:p>
        </p:txBody>
      </p:sp>
    </p:spTree>
    <p:extLst>
      <p:ext uri="{BB962C8B-B14F-4D97-AF65-F5344CB8AC3E}">
        <p14:creationId xmlns:p14="http://schemas.microsoft.com/office/powerpoint/2010/main" val="49415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18" grpId="0"/>
      <p:bldP spid="19" grpId="0"/>
      <p:bldP spid="20" grpId="0"/>
      <p:bldP spid="21" grpId="0"/>
      <p:bldP spid="22" grpId="0"/>
      <p:bldP spid="29" grpId="0" animBg="1"/>
      <p:bldP spid="31" grpId="0" animBg="1"/>
      <p:bldP spid="34" grpId="0" animBg="1"/>
      <p:bldP spid="35" grpId="0" animBg="1"/>
      <p:bldP spid="36" grpId="0" animBg="1"/>
      <p:bldP spid="37" grpId="0" animBg="1"/>
      <p:bldP spid="40" grpId="0"/>
      <p:bldP spid="4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81994" y="1834505"/>
            <a:ext cx="2985748" cy="4801314"/>
          </a:xfrm>
          <a:prstGeom prst="rect">
            <a:avLst/>
          </a:prstGeom>
          <a:noFill/>
          <a:ln>
            <a:solidFill>
              <a:schemeClr val="tx2"/>
            </a:solidFill>
          </a:ln>
        </p:spPr>
        <p:txBody>
          <a:bodyPr wrap="square" rtlCol="0">
            <a:spAutoFit/>
          </a:bodyPr>
          <a:lstStyle/>
          <a:p>
            <a:r>
              <a:rPr lang="en-US" dirty="0">
                <a:latin typeface="Source Code Pro Medium"/>
                <a:cs typeface="Source Code Pro Medium"/>
              </a:rPr>
              <a:t>Geometry</a:t>
            </a:r>
          </a:p>
          <a:p>
            <a:r>
              <a:rPr lang="en-US" dirty="0">
                <a:latin typeface="Source Code Pro Medium"/>
                <a:cs typeface="Source Code Pro Medium"/>
              </a:rPr>
              <a:t>State</a:t>
            </a:r>
          </a:p>
          <a:p>
            <a:r>
              <a:rPr lang="en-US" dirty="0">
                <a:latin typeface="Source Code Pro Medium"/>
                <a:cs typeface="Source Code Pro Medium"/>
              </a:rPr>
              <a:t>Increment</a:t>
            </a:r>
          </a:p>
          <a:p>
            <a:r>
              <a:rPr lang="en-US" dirty="0" err="1">
                <a:latin typeface="Source Code Pro Medium"/>
                <a:cs typeface="Source Code Pro Medium"/>
              </a:rPr>
              <a:t>InterpolatorTraj</a:t>
            </a:r>
            <a:endParaRPr lang="en-US" dirty="0">
              <a:latin typeface="Source Code Pro Medium"/>
              <a:cs typeface="Source Code Pro Medium"/>
            </a:endParaRPr>
          </a:p>
          <a:p>
            <a:endParaRPr lang="en-US" dirty="0">
              <a:latin typeface="Source Code Pro Medium"/>
              <a:cs typeface="Source Code Pro Medium"/>
            </a:endParaRPr>
          </a:p>
          <a:p>
            <a:r>
              <a:rPr lang="en-US" dirty="0">
                <a:latin typeface="Source Code Pro Medium"/>
                <a:cs typeface="Source Code Pro Medium"/>
              </a:rPr>
              <a:t>Model</a:t>
            </a:r>
          </a:p>
          <a:p>
            <a:r>
              <a:rPr lang="en-US" dirty="0" err="1">
                <a:latin typeface="Source Code Pro Medium"/>
                <a:cs typeface="Source Code Pro Medium"/>
              </a:rPr>
              <a:t>LinearModel</a:t>
            </a:r>
            <a:endParaRPr lang="en-US" dirty="0">
              <a:latin typeface="Source Code Pro Medium"/>
              <a:cs typeface="Source Code Pro Medium"/>
            </a:endParaRPr>
          </a:p>
          <a:p>
            <a:endParaRPr lang="en-US" dirty="0">
              <a:latin typeface="Source Code Pro Medium"/>
              <a:cs typeface="Source Code Pro Medium"/>
            </a:endParaRPr>
          </a:p>
          <a:p>
            <a:r>
              <a:rPr lang="en-US" dirty="0" err="1">
                <a:latin typeface="Source Code Pro Medium"/>
                <a:cs typeface="Source Code Pro Medium"/>
              </a:rPr>
              <a:t>ErrorCovariance</a:t>
            </a:r>
            <a:endParaRPr lang="en-US" dirty="0">
              <a:latin typeface="Source Code Pro Medium"/>
              <a:cs typeface="Source Code Pro Medium"/>
            </a:endParaRPr>
          </a:p>
          <a:p>
            <a:r>
              <a:rPr lang="en-US" dirty="0">
                <a:latin typeface="Source Code Pro Medium"/>
                <a:cs typeface="Source Code Pro Medium"/>
              </a:rPr>
              <a:t>Localization</a:t>
            </a:r>
          </a:p>
          <a:p>
            <a:endParaRPr lang="en-US" dirty="0">
              <a:latin typeface="Source Code Pro Medium"/>
              <a:cs typeface="Source Code Pro Medium"/>
            </a:endParaRPr>
          </a:p>
          <a:p>
            <a:r>
              <a:rPr lang="en-US" dirty="0" err="1">
                <a:latin typeface="Source Code Pro Medium"/>
                <a:cs typeface="Source Code Pro Medium"/>
              </a:rPr>
              <a:t>ModelAuxControl</a:t>
            </a:r>
            <a:endParaRPr lang="en-US" dirty="0">
              <a:latin typeface="Source Code Pro Medium"/>
              <a:cs typeface="Source Code Pro Medium"/>
            </a:endParaRPr>
          </a:p>
          <a:p>
            <a:r>
              <a:rPr lang="en-US" dirty="0" err="1">
                <a:latin typeface="Source Code Pro Medium"/>
                <a:cs typeface="Source Code Pro Medium"/>
              </a:rPr>
              <a:t>ModelAuxCovariance</a:t>
            </a:r>
            <a:endParaRPr lang="en-US" dirty="0">
              <a:latin typeface="Source Code Pro Medium"/>
              <a:cs typeface="Source Code Pro Medium"/>
            </a:endParaRPr>
          </a:p>
          <a:p>
            <a:r>
              <a:rPr lang="en-US" dirty="0" err="1">
                <a:latin typeface="Source Code Pro Medium"/>
                <a:cs typeface="Source Code Pro Medium"/>
              </a:rPr>
              <a:t>ModelAuxIncrement</a:t>
            </a:r>
            <a:endParaRPr lang="en-US" dirty="0">
              <a:latin typeface="Source Code Pro Medium"/>
              <a:cs typeface="Source Code Pro Medium"/>
            </a:endParaRPr>
          </a:p>
          <a:p>
            <a:endParaRPr lang="en-US" dirty="0">
              <a:latin typeface="Source Code Pro Medium"/>
              <a:cs typeface="Source Code Pro Medium"/>
            </a:endParaRPr>
          </a:p>
          <a:p>
            <a:r>
              <a:rPr lang="en-US" dirty="0" err="1">
                <a:latin typeface="Source Code Pro Medium"/>
                <a:cs typeface="Source Code Pro Medium"/>
              </a:rPr>
              <a:t>VariableChange</a:t>
            </a:r>
            <a:endParaRPr lang="en-US" dirty="0">
              <a:latin typeface="Source Code Pro Medium"/>
              <a:cs typeface="Source Code Pro Medium"/>
            </a:endParaRPr>
          </a:p>
          <a:p>
            <a:r>
              <a:rPr lang="en-US" dirty="0" err="1">
                <a:latin typeface="Source Code Pro Medium"/>
                <a:cs typeface="Source Code Pro Medium"/>
              </a:rPr>
              <a:t>LinearVariableChange</a:t>
            </a:r>
            <a:endParaRPr lang="en-US" dirty="0">
              <a:latin typeface="Source Code Pro Medium"/>
              <a:cs typeface="Source Code Pro Medium"/>
            </a:endParaRPr>
          </a:p>
        </p:txBody>
      </p:sp>
      <p:sp>
        <p:nvSpPr>
          <p:cNvPr id="3" name="Right Bracket 2"/>
          <p:cNvSpPr/>
          <p:nvPr/>
        </p:nvSpPr>
        <p:spPr>
          <a:xfrm>
            <a:off x="4616503" y="1898005"/>
            <a:ext cx="83340" cy="1072485"/>
          </a:xfrm>
          <a:prstGeom prst="righ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4982741" y="3288969"/>
            <a:ext cx="962123" cy="400110"/>
          </a:xfrm>
          <a:prstGeom prst="rect">
            <a:avLst/>
          </a:prstGeom>
          <a:noFill/>
        </p:spPr>
        <p:txBody>
          <a:bodyPr wrap="none" rtlCol="0">
            <a:spAutoFit/>
          </a:bodyPr>
          <a:lstStyle/>
          <a:p>
            <a:r>
              <a:rPr lang="en-US" sz="2000" dirty="0"/>
              <a:t>Models</a:t>
            </a:r>
            <a:endParaRPr lang="en-US" dirty="0"/>
          </a:p>
        </p:txBody>
      </p:sp>
      <p:sp>
        <p:nvSpPr>
          <p:cNvPr id="6" name="Right Bracket 5"/>
          <p:cNvSpPr/>
          <p:nvPr/>
        </p:nvSpPr>
        <p:spPr>
          <a:xfrm>
            <a:off x="4631210" y="3242065"/>
            <a:ext cx="73152" cy="506998"/>
          </a:xfrm>
          <a:prstGeom prst="righ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ight Bracket 6"/>
          <p:cNvSpPr/>
          <p:nvPr/>
        </p:nvSpPr>
        <p:spPr>
          <a:xfrm>
            <a:off x="4614285" y="4833877"/>
            <a:ext cx="73152" cy="822567"/>
          </a:xfrm>
          <a:prstGeom prst="righ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4982741" y="4068307"/>
            <a:ext cx="3181448" cy="400110"/>
          </a:xfrm>
          <a:prstGeom prst="rect">
            <a:avLst/>
          </a:prstGeom>
          <a:noFill/>
        </p:spPr>
        <p:txBody>
          <a:bodyPr wrap="none" rtlCol="0">
            <a:spAutoFit/>
          </a:bodyPr>
          <a:lstStyle/>
          <a:p>
            <a:r>
              <a:rPr lang="en-US" sz="2000" dirty="0"/>
              <a:t>Background error covariance</a:t>
            </a:r>
          </a:p>
        </p:txBody>
      </p:sp>
      <p:sp>
        <p:nvSpPr>
          <p:cNvPr id="9" name="TextBox 8"/>
          <p:cNvSpPr txBox="1"/>
          <p:nvPr/>
        </p:nvSpPr>
        <p:spPr>
          <a:xfrm>
            <a:off x="4966498" y="4855057"/>
            <a:ext cx="5076133" cy="707886"/>
          </a:xfrm>
          <a:prstGeom prst="rect">
            <a:avLst/>
          </a:prstGeom>
          <a:noFill/>
        </p:spPr>
        <p:txBody>
          <a:bodyPr wrap="none" rtlCol="0">
            <a:spAutoFit/>
          </a:bodyPr>
          <a:lstStyle/>
          <a:p>
            <a:r>
              <a:rPr lang="en-US" sz="2000" dirty="0"/>
              <a:t>Model bias correction or parameter estimation</a:t>
            </a:r>
          </a:p>
          <a:p>
            <a:r>
              <a:rPr lang="en-US" sz="2000" dirty="0"/>
              <a:t>(empty for now)</a:t>
            </a:r>
          </a:p>
        </p:txBody>
      </p:sp>
      <p:sp>
        <p:nvSpPr>
          <p:cNvPr id="10" name="TextBox 9"/>
          <p:cNvSpPr txBox="1"/>
          <p:nvPr/>
        </p:nvSpPr>
        <p:spPr>
          <a:xfrm>
            <a:off x="3596214" y="1295057"/>
            <a:ext cx="5527347" cy="400110"/>
          </a:xfrm>
          <a:prstGeom prst="rect">
            <a:avLst/>
          </a:prstGeom>
          <a:noFill/>
        </p:spPr>
        <p:txBody>
          <a:bodyPr wrap="none" rtlCol="0">
            <a:spAutoFit/>
          </a:bodyPr>
          <a:lstStyle/>
          <a:p>
            <a:r>
              <a:rPr lang="en-US" sz="2000" dirty="0"/>
              <a:t>Model space-related classes required by OOPS-JEDI</a:t>
            </a:r>
          </a:p>
        </p:txBody>
      </p:sp>
      <p:sp>
        <p:nvSpPr>
          <p:cNvPr id="15" name="Right Bracket 14"/>
          <p:cNvSpPr/>
          <p:nvPr/>
        </p:nvSpPr>
        <p:spPr>
          <a:xfrm>
            <a:off x="4631210" y="4033339"/>
            <a:ext cx="68633" cy="476250"/>
          </a:xfrm>
          <a:prstGeom prst="righ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4982741" y="2212945"/>
            <a:ext cx="4549835" cy="400110"/>
          </a:xfrm>
          <a:prstGeom prst="rect">
            <a:avLst/>
          </a:prstGeom>
          <a:noFill/>
        </p:spPr>
        <p:txBody>
          <a:bodyPr wrap="none" rtlCol="0">
            <a:spAutoFit/>
          </a:bodyPr>
          <a:lstStyle/>
          <a:p>
            <a:r>
              <a:rPr lang="en-US" sz="2000" dirty="0"/>
              <a:t>Geometry, State, Increment, interpolation</a:t>
            </a:r>
          </a:p>
        </p:txBody>
      </p:sp>
      <p:sp>
        <p:nvSpPr>
          <p:cNvPr id="12" name="Title 11">
            <a:extLst>
              <a:ext uri="{FF2B5EF4-FFF2-40B4-BE49-F238E27FC236}">
                <a16:creationId xmlns:a16="http://schemas.microsoft.com/office/drawing/2014/main" id="{C79EB436-AD67-A04A-8FD2-03252D9F863D}"/>
              </a:ext>
            </a:extLst>
          </p:cNvPr>
          <p:cNvSpPr>
            <a:spLocks noGrp="1"/>
          </p:cNvSpPr>
          <p:nvPr>
            <p:ph type="title"/>
          </p:nvPr>
        </p:nvSpPr>
        <p:spPr/>
        <p:txBody>
          <a:bodyPr/>
          <a:lstStyle/>
          <a:p>
            <a:r>
              <a:rPr lang="en-US" dirty="0"/>
              <a:t>Model space interface classes</a:t>
            </a:r>
          </a:p>
        </p:txBody>
      </p:sp>
      <p:sp>
        <p:nvSpPr>
          <p:cNvPr id="13" name="Right Bracket 12">
            <a:extLst>
              <a:ext uri="{FF2B5EF4-FFF2-40B4-BE49-F238E27FC236}">
                <a16:creationId xmlns:a16="http://schemas.microsoft.com/office/drawing/2014/main" id="{2ED124AD-AAE5-9949-B51E-BE16853D8BCE}"/>
              </a:ext>
            </a:extLst>
          </p:cNvPr>
          <p:cNvSpPr/>
          <p:nvPr/>
        </p:nvSpPr>
        <p:spPr>
          <a:xfrm>
            <a:off x="4614285" y="6032999"/>
            <a:ext cx="85558" cy="563098"/>
          </a:xfrm>
          <a:prstGeom prst="righ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3D58359E-73EF-824C-B732-9C6450A25655}"/>
              </a:ext>
            </a:extLst>
          </p:cNvPr>
          <p:cNvSpPr txBox="1"/>
          <p:nvPr/>
        </p:nvSpPr>
        <p:spPr>
          <a:xfrm>
            <a:off x="4966498" y="6114493"/>
            <a:ext cx="4409092" cy="400110"/>
          </a:xfrm>
          <a:prstGeom prst="rect">
            <a:avLst/>
          </a:prstGeom>
          <a:noFill/>
        </p:spPr>
        <p:txBody>
          <a:bodyPr wrap="none" rtlCol="0">
            <a:spAutoFit/>
          </a:bodyPr>
          <a:lstStyle/>
          <a:p>
            <a:r>
              <a:rPr lang="en-US" sz="2000" dirty="0"/>
              <a:t>Nonlinear and linear change of variables</a:t>
            </a:r>
          </a:p>
        </p:txBody>
      </p:sp>
    </p:spTree>
    <p:extLst>
      <p:ext uri="{BB962C8B-B14F-4D97-AF65-F5344CB8AC3E}">
        <p14:creationId xmlns:p14="http://schemas.microsoft.com/office/powerpoint/2010/main" val="4052835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4295B7-990B-D94C-A642-C80BF27BC966}"/>
              </a:ext>
            </a:extLst>
          </p:cNvPr>
          <p:cNvSpPr>
            <a:spLocks noGrp="1"/>
          </p:cNvSpPr>
          <p:nvPr>
            <p:ph type="title"/>
          </p:nvPr>
        </p:nvSpPr>
        <p:spPr/>
        <p:txBody>
          <a:bodyPr/>
          <a:lstStyle/>
          <a:p>
            <a:r>
              <a:rPr lang="en-US" dirty="0"/>
              <a:t>Geometry class</a:t>
            </a:r>
          </a:p>
        </p:txBody>
      </p:sp>
      <p:pic>
        <p:nvPicPr>
          <p:cNvPr id="2" name="Picture 1">
            <a:extLst>
              <a:ext uri="{FF2B5EF4-FFF2-40B4-BE49-F238E27FC236}">
                <a16:creationId xmlns:a16="http://schemas.microsoft.com/office/drawing/2014/main" id="{6CDC1A94-0867-5F48-AD77-9A0EF977D47F}"/>
              </a:ext>
            </a:extLst>
          </p:cNvPr>
          <p:cNvPicPr>
            <a:picLocks noChangeAspect="1"/>
          </p:cNvPicPr>
          <p:nvPr/>
        </p:nvPicPr>
        <p:blipFill>
          <a:blip r:embed="rId2"/>
          <a:stretch>
            <a:fillRect/>
          </a:stretch>
        </p:blipFill>
        <p:spPr>
          <a:xfrm>
            <a:off x="1546639" y="1101734"/>
            <a:ext cx="6657561" cy="5756266"/>
          </a:xfrm>
          <a:prstGeom prst="rect">
            <a:avLst/>
          </a:prstGeom>
          <a:ln>
            <a:solidFill>
              <a:schemeClr val="bg2">
                <a:lumMod val="50000"/>
              </a:schemeClr>
            </a:solidFill>
          </a:ln>
        </p:spPr>
      </p:pic>
    </p:spTree>
    <p:extLst>
      <p:ext uri="{BB962C8B-B14F-4D97-AF65-F5344CB8AC3E}">
        <p14:creationId xmlns:p14="http://schemas.microsoft.com/office/powerpoint/2010/main" val="31478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16558</TotalTime>
  <Words>1869</Words>
  <Application>Microsoft Macintosh PowerPoint</Application>
  <PresentationFormat>Widescreen</PresentationFormat>
  <Paragraphs>294</Paragraphs>
  <Slides>20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Source Code Pro Medium</vt:lpstr>
      <vt:lpstr>Office Theme</vt:lpstr>
      <vt:lpstr>The Joint Effort for Data assimilation Integration (JEDI)</vt:lpstr>
      <vt:lpstr>Introduction </vt:lpstr>
      <vt:lpstr>Interface class</vt:lpstr>
      <vt:lpstr>Interface class</vt:lpstr>
      <vt:lpstr>Interface class</vt:lpstr>
      <vt:lpstr>Interface class</vt:lpstr>
      <vt:lpstr>Model design: xt=M(x0)</vt:lpstr>
      <vt:lpstr>Model space interface classes</vt:lpstr>
      <vt:lpstr>Geometry class</vt:lpstr>
      <vt:lpstr>State class</vt:lpstr>
      <vt:lpstr>Increment class</vt:lpstr>
      <vt:lpstr>InterpolatorTraj</vt:lpstr>
      <vt:lpstr>Model class</vt:lpstr>
      <vt:lpstr>Model class | forecast</vt:lpstr>
      <vt:lpstr>ModelBase Factory</vt:lpstr>
      <vt:lpstr>Pseudo model</vt:lpstr>
      <vt:lpstr>LinearModel class</vt:lpstr>
      <vt:lpstr>ErrorCovariance Class</vt:lpstr>
      <vt:lpstr>VariableChange class</vt:lpstr>
      <vt:lpstr>LinearVariableChange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Holdaway</dc:creator>
  <cp:lastModifiedBy>Holdaway, Dan (GSFC-610.1)[UNIV CORP ATMOSPHERIC RESRCH]</cp:lastModifiedBy>
  <cp:revision>601</cp:revision>
  <dcterms:created xsi:type="dcterms:W3CDTF">2018-05-15T00:16:13Z</dcterms:created>
  <dcterms:modified xsi:type="dcterms:W3CDTF">2019-06-11T05:01:21Z</dcterms:modified>
</cp:coreProperties>
</file>